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  <p:sldId id="284" r:id="rId27"/>
    <p:sldId id="280" r:id="rId28"/>
    <p:sldId id="281" r:id="rId29"/>
    <p:sldId id="282" r:id="rId30"/>
    <p:sldId id="283" r:id="rId31"/>
    <p:sldId id="291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1D2B5-C063-4AC5-809A-C07C416BE5EC}" v="27" dt="2026-03-27T11:45:27.919"/>
    <p1510:client id="{2354E0D2-E224-468D-B0BB-E2E72CE1A3AE}" v="51" dt="2026-03-26T12:52:39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94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usz Cholewiński" userId="21ec853e4b1e03c8" providerId="LiveId" clId="{2D2A9718-81B5-4703-8D9B-795FF22161BC}"/>
    <pc:docChg chg="undo custSel addSld delSld modSld sldOrd">
      <pc:chgData name="Mateusz Cholewiński" userId="21ec853e4b1e03c8" providerId="LiveId" clId="{2D2A9718-81B5-4703-8D9B-795FF22161BC}" dt="2026-03-27T12:31:56.521" v="565" actId="1076"/>
      <pc:docMkLst>
        <pc:docMk/>
      </pc:docMkLst>
      <pc:sldChg chg="ord">
        <pc:chgData name="Mateusz Cholewiński" userId="21ec853e4b1e03c8" providerId="LiveId" clId="{2D2A9718-81B5-4703-8D9B-795FF22161BC}" dt="2026-03-26T11:52:59.868" v="5"/>
        <pc:sldMkLst>
          <pc:docMk/>
          <pc:sldMk cId="967544125" sldId="266"/>
        </pc:sldMkLst>
      </pc:sldChg>
      <pc:sldChg chg="modSp add mod ord">
        <pc:chgData name="Mateusz Cholewiński" userId="21ec853e4b1e03c8" providerId="LiveId" clId="{2D2A9718-81B5-4703-8D9B-795FF22161BC}" dt="2026-03-26T11:52:26.081" v="3" actId="20577"/>
        <pc:sldMkLst>
          <pc:docMk/>
          <pc:sldMk cId="2357054403" sldId="267"/>
        </pc:sldMkLst>
        <pc:spChg chg="mod">
          <ac:chgData name="Mateusz Cholewiński" userId="21ec853e4b1e03c8" providerId="LiveId" clId="{2D2A9718-81B5-4703-8D9B-795FF22161BC}" dt="2026-03-26T11:52:26.081" v="3" actId="20577"/>
          <ac:spMkLst>
            <pc:docMk/>
            <pc:sldMk cId="2357054403" sldId="267"/>
            <ac:spMk id="3" creationId="{B4EB7896-E7E6-B0BB-7307-7F491C5ACDCB}"/>
          </ac:spMkLst>
        </pc:spChg>
      </pc:sldChg>
      <pc:sldChg chg="addSp delSp modSp add mod ord">
        <pc:chgData name="Mateusz Cholewiński" userId="21ec853e4b1e03c8" providerId="LiveId" clId="{2D2A9718-81B5-4703-8D9B-795FF22161BC}" dt="2026-03-26T12:10:12.089" v="86" actId="478"/>
        <pc:sldMkLst>
          <pc:docMk/>
          <pc:sldMk cId="4067124996" sldId="268"/>
        </pc:sldMkLst>
        <pc:spChg chg="mod">
          <ac:chgData name="Mateusz Cholewiński" userId="21ec853e4b1e03c8" providerId="LiveId" clId="{2D2A9718-81B5-4703-8D9B-795FF22161BC}" dt="2026-03-26T11:56:15.139" v="46" actId="1076"/>
          <ac:spMkLst>
            <pc:docMk/>
            <pc:sldMk cId="4067124996" sldId="268"/>
            <ac:spMk id="9" creationId="{9C12D806-F6F8-E25D-8E0E-D365CE5AC538}"/>
          </ac:spMkLst>
        </pc:spChg>
        <pc:spChg chg="mod">
          <ac:chgData name="Mateusz Cholewiński" userId="21ec853e4b1e03c8" providerId="LiveId" clId="{2D2A9718-81B5-4703-8D9B-795FF22161BC}" dt="2026-03-26T11:56:12.123" v="45" actId="1076"/>
          <ac:spMkLst>
            <pc:docMk/>
            <pc:sldMk cId="4067124996" sldId="268"/>
            <ac:spMk id="10" creationId="{D1548C00-0807-D4DB-D93E-3C4C50DB9905}"/>
          </ac:spMkLst>
        </pc:spChg>
        <pc:spChg chg="mod">
          <ac:chgData name="Mateusz Cholewiński" userId="21ec853e4b1e03c8" providerId="LiveId" clId="{2D2A9718-81B5-4703-8D9B-795FF22161BC}" dt="2026-03-26T11:56:34.856" v="55" actId="1076"/>
          <ac:spMkLst>
            <pc:docMk/>
            <pc:sldMk cId="4067124996" sldId="268"/>
            <ac:spMk id="11" creationId="{7412AE76-3F61-5070-B626-3DDF7E558418}"/>
          </ac:spMkLst>
        </pc:spChg>
        <pc:picChg chg="del mod ord">
          <ac:chgData name="Mateusz Cholewiński" userId="21ec853e4b1e03c8" providerId="LiveId" clId="{2D2A9718-81B5-4703-8D9B-795FF22161BC}" dt="2026-03-26T12:10:12.089" v="86" actId="478"/>
          <ac:picMkLst>
            <pc:docMk/>
            <pc:sldMk cId="4067124996" sldId="268"/>
            <ac:picMk id="2" creationId="{11742FDB-45E7-4D5D-29F8-3A369C5E8C68}"/>
          </ac:picMkLst>
        </pc:picChg>
        <pc:picChg chg="del">
          <ac:chgData name="Mateusz Cholewiński" userId="21ec853e4b1e03c8" providerId="LiveId" clId="{2D2A9718-81B5-4703-8D9B-795FF22161BC}" dt="2026-03-26T11:53:20.802" v="13" actId="478"/>
          <ac:picMkLst>
            <pc:docMk/>
            <pc:sldMk cId="4067124996" sldId="268"/>
            <ac:picMk id="3" creationId="{4D7E26DB-0A39-3D9A-D436-617F9150B6A8}"/>
          </ac:picMkLst>
        </pc:picChg>
        <pc:picChg chg="del">
          <ac:chgData name="Mateusz Cholewiński" userId="21ec853e4b1e03c8" providerId="LiveId" clId="{2D2A9718-81B5-4703-8D9B-795FF22161BC}" dt="2026-03-26T11:53:19.855" v="11" actId="478"/>
          <ac:picMkLst>
            <pc:docMk/>
            <pc:sldMk cId="4067124996" sldId="268"/>
            <ac:picMk id="4" creationId="{D2CA96F0-B258-DD3B-A402-94B6B34F055D}"/>
          </ac:picMkLst>
        </pc:picChg>
        <pc:picChg chg="del">
          <ac:chgData name="Mateusz Cholewiński" userId="21ec853e4b1e03c8" providerId="LiveId" clId="{2D2A9718-81B5-4703-8D9B-795FF22161BC}" dt="2026-03-26T11:53:21.388" v="14" actId="478"/>
          <ac:picMkLst>
            <pc:docMk/>
            <pc:sldMk cId="4067124996" sldId="268"/>
            <ac:picMk id="5" creationId="{D985B10B-F9C7-50E4-6650-8D4CAF5647EE}"/>
          </ac:picMkLst>
        </pc:picChg>
        <pc:picChg chg="del">
          <ac:chgData name="Mateusz Cholewiński" userId="21ec853e4b1e03c8" providerId="LiveId" clId="{2D2A9718-81B5-4703-8D9B-795FF22161BC}" dt="2026-03-26T11:53:20.443" v="12" actId="478"/>
          <ac:picMkLst>
            <pc:docMk/>
            <pc:sldMk cId="4067124996" sldId="268"/>
            <ac:picMk id="7" creationId="{AD3EA685-9C3F-F9BB-4F5E-CA86A541159B}"/>
          </ac:picMkLst>
        </pc:picChg>
        <pc:picChg chg="add mod ord">
          <ac:chgData name="Mateusz Cholewiński" userId="21ec853e4b1e03c8" providerId="LiveId" clId="{2D2A9718-81B5-4703-8D9B-795FF22161BC}" dt="2026-03-26T11:56:23.629" v="49" actId="14100"/>
          <ac:picMkLst>
            <pc:docMk/>
            <pc:sldMk cId="4067124996" sldId="268"/>
            <ac:picMk id="8" creationId="{09E47E82-BAB4-7740-E4B3-8B549FDD4DCE}"/>
          </ac:picMkLst>
        </pc:picChg>
        <pc:picChg chg="add mod ord">
          <ac:chgData name="Mateusz Cholewiński" userId="21ec853e4b1e03c8" providerId="LiveId" clId="{2D2A9718-81B5-4703-8D9B-795FF22161BC}" dt="2026-03-26T11:56:31.767" v="54" actId="1076"/>
          <ac:picMkLst>
            <pc:docMk/>
            <pc:sldMk cId="4067124996" sldId="268"/>
            <ac:picMk id="12" creationId="{4D9B25E9-F2A6-CEF8-9647-0B74553958C4}"/>
          </ac:picMkLst>
        </pc:picChg>
        <pc:picChg chg="add mod ord">
          <ac:chgData name="Mateusz Cholewiński" userId="21ec853e4b1e03c8" providerId="LiveId" clId="{2D2A9718-81B5-4703-8D9B-795FF22161BC}" dt="2026-03-26T11:56:28.534" v="52" actId="1076"/>
          <ac:picMkLst>
            <pc:docMk/>
            <pc:sldMk cId="4067124996" sldId="268"/>
            <ac:picMk id="13" creationId="{B63309DD-DBAF-4DBD-47B3-1CD333D971C8}"/>
          </ac:picMkLst>
        </pc:picChg>
        <pc:picChg chg="add mod ord modCrop">
          <ac:chgData name="Mateusz Cholewiński" userId="21ec853e4b1e03c8" providerId="LiveId" clId="{2D2A9718-81B5-4703-8D9B-795FF22161BC}" dt="2026-03-26T11:56:08.405" v="44" actId="1076"/>
          <ac:picMkLst>
            <pc:docMk/>
            <pc:sldMk cId="4067124996" sldId="268"/>
            <ac:picMk id="14" creationId="{67FC0C00-06F8-6752-F508-4B8824F18FB7}"/>
          </ac:picMkLst>
        </pc:picChg>
      </pc:sldChg>
      <pc:sldChg chg="delSp add del mod ord">
        <pc:chgData name="Mateusz Cholewiński" userId="21ec853e4b1e03c8" providerId="LiveId" clId="{2D2A9718-81B5-4703-8D9B-795FF22161BC}" dt="2026-03-26T12:01:59.475" v="60" actId="47"/>
        <pc:sldMkLst>
          <pc:docMk/>
          <pc:sldMk cId="1431593515" sldId="269"/>
        </pc:sldMkLst>
        <pc:picChg chg="del">
          <ac:chgData name="Mateusz Cholewiński" userId="21ec853e4b1e03c8" providerId="LiveId" clId="{2D2A9718-81B5-4703-8D9B-795FF22161BC}" dt="2026-03-26T12:01:56.896" v="59" actId="478"/>
          <ac:picMkLst>
            <pc:docMk/>
            <pc:sldMk cId="1431593515" sldId="269"/>
            <ac:picMk id="5" creationId="{6B067F15-F7A7-60FA-29A1-E1767B8EFE9E}"/>
          </ac:picMkLst>
        </pc:picChg>
      </pc:sldChg>
      <pc:sldChg chg="add del">
        <pc:chgData name="Mateusz Cholewiński" userId="21ec853e4b1e03c8" providerId="LiveId" clId="{2D2A9718-81B5-4703-8D9B-795FF22161BC}" dt="2026-03-26T11:54:45.989" v="20"/>
        <pc:sldMkLst>
          <pc:docMk/>
          <pc:sldMk cId="2627295102" sldId="269"/>
        </pc:sldMkLst>
      </pc:sldChg>
      <pc:sldChg chg="delSp modSp add mod ord">
        <pc:chgData name="Mateusz Cholewiński" userId="21ec853e4b1e03c8" providerId="LiveId" clId="{2D2A9718-81B5-4703-8D9B-795FF22161BC}" dt="2026-03-26T12:08:57.008" v="72" actId="478"/>
        <pc:sldMkLst>
          <pc:docMk/>
          <pc:sldMk cId="4021916278" sldId="269"/>
        </pc:sldMkLst>
        <pc:spChg chg="mod">
          <ac:chgData name="Mateusz Cholewiński" userId="21ec853e4b1e03c8" providerId="LiveId" clId="{2D2A9718-81B5-4703-8D9B-795FF22161BC}" dt="2026-03-26T12:05:58.500" v="66" actId="20577"/>
          <ac:spMkLst>
            <pc:docMk/>
            <pc:sldMk cId="4021916278" sldId="269"/>
            <ac:spMk id="6" creationId="{3F563231-3430-D580-12BF-B089E6623F27}"/>
          </ac:spMkLst>
        </pc:spChg>
        <pc:picChg chg="del mod">
          <ac:chgData name="Mateusz Cholewiński" userId="21ec853e4b1e03c8" providerId="LiveId" clId="{2D2A9718-81B5-4703-8D9B-795FF22161BC}" dt="2026-03-26T12:08:57.008" v="72" actId="478"/>
          <ac:picMkLst>
            <pc:docMk/>
            <pc:sldMk cId="4021916278" sldId="269"/>
            <ac:picMk id="2" creationId="{F7923D1C-EB07-E6E3-85AB-879EC0F36C8B}"/>
          </ac:picMkLst>
        </pc:picChg>
        <pc:picChg chg="mod">
          <ac:chgData name="Mateusz Cholewiński" userId="21ec853e4b1e03c8" providerId="LiveId" clId="{2D2A9718-81B5-4703-8D9B-795FF22161BC}" dt="2026-03-26T12:06:05.439" v="67" actId="14826"/>
          <ac:picMkLst>
            <pc:docMk/>
            <pc:sldMk cId="4021916278" sldId="269"/>
            <ac:picMk id="5" creationId="{7ABEF50A-D8D6-96A4-4CDC-06B7133D4775}"/>
          </ac:picMkLst>
        </pc:picChg>
      </pc:sldChg>
      <pc:sldChg chg="modSp add mod">
        <pc:chgData name="Mateusz Cholewiński" userId="21ec853e4b1e03c8" providerId="LiveId" clId="{2D2A9718-81B5-4703-8D9B-795FF22161BC}" dt="2026-03-26T12:09:20.928" v="75" actId="20577"/>
        <pc:sldMkLst>
          <pc:docMk/>
          <pc:sldMk cId="4081337306" sldId="270"/>
        </pc:sldMkLst>
        <pc:spChg chg="mod">
          <ac:chgData name="Mateusz Cholewiński" userId="21ec853e4b1e03c8" providerId="LiveId" clId="{2D2A9718-81B5-4703-8D9B-795FF22161BC}" dt="2026-03-26T12:09:20.928" v="75" actId="20577"/>
          <ac:spMkLst>
            <pc:docMk/>
            <pc:sldMk cId="4081337306" sldId="270"/>
            <ac:spMk id="6" creationId="{B08A46D7-7F3F-59BA-2E83-EEAC75CFA3F0}"/>
          </ac:spMkLst>
        </pc:spChg>
        <pc:picChg chg="mod">
          <ac:chgData name="Mateusz Cholewiński" userId="21ec853e4b1e03c8" providerId="LiveId" clId="{2D2A9718-81B5-4703-8D9B-795FF22161BC}" dt="2026-03-26T12:09:14.900" v="74" actId="14826"/>
          <ac:picMkLst>
            <pc:docMk/>
            <pc:sldMk cId="4081337306" sldId="270"/>
            <ac:picMk id="5" creationId="{76CA2057-3212-B92C-368E-B626D90DAA43}"/>
          </ac:picMkLst>
        </pc:picChg>
      </pc:sldChg>
      <pc:sldChg chg="modSp add mod">
        <pc:chgData name="Mateusz Cholewiński" userId="21ec853e4b1e03c8" providerId="LiveId" clId="{2D2A9718-81B5-4703-8D9B-795FF22161BC}" dt="2026-03-26T12:09:40.811" v="79" actId="14826"/>
        <pc:sldMkLst>
          <pc:docMk/>
          <pc:sldMk cId="4241748724" sldId="271"/>
        </pc:sldMkLst>
        <pc:spChg chg="mod">
          <ac:chgData name="Mateusz Cholewiński" userId="21ec853e4b1e03c8" providerId="LiveId" clId="{2D2A9718-81B5-4703-8D9B-795FF22161BC}" dt="2026-03-26T12:09:32.603" v="78" actId="20577"/>
          <ac:spMkLst>
            <pc:docMk/>
            <pc:sldMk cId="4241748724" sldId="271"/>
            <ac:spMk id="6" creationId="{995DD80A-11D8-F164-832B-5A0045FA8AF4}"/>
          </ac:spMkLst>
        </pc:spChg>
        <pc:picChg chg="mod">
          <ac:chgData name="Mateusz Cholewiński" userId="21ec853e4b1e03c8" providerId="LiveId" clId="{2D2A9718-81B5-4703-8D9B-795FF22161BC}" dt="2026-03-26T12:09:40.811" v="79" actId="14826"/>
          <ac:picMkLst>
            <pc:docMk/>
            <pc:sldMk cId="4241748724" sldId="271"/>
            <ac:picMk id="5" creationId="{0D6AE377-E94A-C8B0-E512-C1D9CF331C6C}"/>
          </ac:picMkLst>
        </pc:picChg>
      </pc:sldChg>
      <pc:sldChg chg="modSp add mod">
        <pc:chgData name="Mateusz Cholewiński" userId="21ec853e4b1e03c8" providerId="LiveId" clId="{2D2A9718-81B5-4703-8D9B-795FF22161BC}" dt="2026-03-26T12:10:00.459" v="84" actId="20577"/>
        <pc:sldMkLst>
          <pc:docMk/>
          <pc:sldMk cId="1383242203" sldId="272"/>
        </pc:sldMkLst>
        <pc:spChg chg="mod">
          <ac:chgData name="Mateusz Cholewiński" userId="21ec853e4b1e03c8" providerId="LiveId" clId="{2D2A9718-81B5-4703-8D9B-795FF22161BC}" dt="2026-03-26T12:10:00.459" v="84" actId="20577"/>
          <ac:spMkLst>
            <pc:docMk/>
            <pc:sldMk cId="1383242203" sldId="272"/>
            <ac:spMk id="6" creationId="{CBADE473-1C06-6C1E-7C01-197F486E5F6B}"/>
          </ac:spMkLst>
        </pc:spChg>
        <pc:picChg chg="mod">
          <ac:chgData name="Mateusz Cholewiński" userId="21ec853e4b1e03c8" providerId="LiveId" clId="{2D2A9718-81B5-4703-8D9B-795FF22161BC}" dt="2026-03-26T12:09:58.367" v="83" actId="14100"/>
          <ac:picMkLst>
            <pc:docMk/>
            <pc:sldMk cId="1383242203" sldId="272"/>
            <ac:picMk id="5" creationId="{5DBD5145-B02B-C2FB-4386-D99584BC0264}"/>
          </ac:picMkLst>
        </pc:picChg>
      </pc:sldChg>
      <pc:sldChg chg="addSp delSp modSp add mod ord">
        <pc:chgData name="Mateusz Cholewiński" userId="21ec853e4b1e03c8" providerId="LiveId" clId="{2D2A9718-81B5-4703-8D9B-795FF22161BC}" dt="2026-03-26T12:11:38.521" v="122" actId="1076"/>
        <pc:sldMkLst>
          <pc:docMk/>
          <pc:sldMk cId="3751014247" sldId="273"/>
        </pc:sldMkLst>
        <pc:spChg chg="mod">
          <ac:chgData name="Mateusz Cholewiński" userId="21ec853e4b1e03c8" providerId="LiveId" clId="{2D2A9718-81B5-4703-8D9B-795FF22161BC}" dt="2026-03-26T12:11:31.921" v="119" actId="1076"/>
          <ac:spMkLst>
            <pc:docMk/>
            <pc:sldMk cId="3751014247" sldId="273"/>
            <ac:spMk id="6" creationId="{F74D0D9E-8B87-C7BA-27DA-F05B40D9DA0B}"/>
          </ac:spMkLst>
        </pc:spChg>
        <pc:spChg chg="mod">
          <ac:chgData name="Mateusz Cholewiński" userId="21ec853e4b1e03c8" providerId="LiveId" clId="{2D2A9718-81B5-4703-8D9B-795FF22161BC}" dt="2026-03-26T12:11:38.521" v="122" actId="1076"/>
          <ac:spMkLst>
            <pc:docMk/>
            <pc:sldMk cId="3751014247" sldId="273"/>
            <ac:spMk id="10" creationId="{CCBA4D72-093E-4BE3-EF01-DC107CC4C191}"/>
          </ac:spMkLst>
        </pc:spChg>
        <pc:spChg chg="mod">
          <ac:chgData name="Mateusz Cholewiński" userId="21ec853e4b1e03c8" providerId="LiveId" clId="{2D2A9718-81B5-4703-8D9B-795FF22161BC}" dt="2026-03-26T12:11:29.176" v="118" actId="1076"/>
          <ac:spMkLst>
            <pc:docMk/>
            <pc:sldMk cId="3751014247" sldId="273"/>
            <ac:spMk id="11" creationId="{BE7CD2E0-FFAF-D54A-EB04-0F2F510C2CCF}"/>
          </ac:spMkLst>
        </pc:spChg>
        <pc:picChg chg="add mod ord">
          <ac:chgData name="Mateusz Cholewiński" userId="21ec853e4b1e03c8" providerId="LiveId" clId="{2D2A9718-81B5-4703-8D9B-795FF22161BC}" dt="2026-03-26T12:11:24.312" v="117" actId="167"/>
          <ac:picMkLst>
            <pc:docMk/>
            <pc:sldMk cId="3751014247" sldId="273"/>
            <ac:picMk id="2" creationId="{1D161680-6867-4198-3C96-CD24EA866D9C}"/>
          </ac:picMkLst>
        </pc:picChg>
        <pc:picChg chg="add mod ord">
          <ac:chgData name="Mateusz Cholewiński" userId="21ec853e4b1e03c8" providerId="LiveId" clId="{2D2A9718-81B5-4703-8D9B-795FF22161BC}" dt="2026-03-26T12:11:24.312" v="117" actId="167"/>
          <ac:picMkLst>
            <pc:docMk/>
            <pc:sldMk cId="3751014247" sldId="273"/>
            <ac:picMk id="3" creationId="{988D62B4-4D76-9B1F-0E6D-69FBDD3F7F92}"/>
          </ac:picMkLst>
        </pc:picChg>
        <pc:picChg chg="add mod ord">
          <ac:chgData name="Mateusz Cholewiński" userId="21ec853e4b1e03c8" providerId="LiveId" clId="{2D2A9718-81B5-4703-8D9B-795FF22161BC}" dt="2026-03-26T12:11:35.116" v="121" actId="1076"/>
          <ac:picMkLst>
            <pc:docMk/>
            <pc:sldMk cId="3751014247" sldId="273"/>
            <ac:picMk id="4" creationId="{291CE9EF-95F6-908C-E4E8-FE380E2522E4}"/>
          </ac:picMkLst>
        </pc:picChg>
        <pc:picChg chg="add mod ord">
          <ac:chgData name="Mateusz Cholewiński" userId="21ec853e4b1e03c8" providerId="LiveId" clId="{2D2A9718-81B5-4703-8D9B-795FF22161BC}" dt="2026-03-26T12:11:24.312" v="117" actId="167"/>
          <ac:picMkLst>
            <pc:docMk/>
            <pc:sldMk cId="3751014247" sldId="273"/>
            <ac:picMk id="5" creationId="{CD1F464B-E225-62DB-AE56-0BF67CBCB2DB}"/>
          </ac:picMkLst>
        </pc:picChg>
        <pc:picChg chg="del">
          <ac:chgData name="Mateusz Cholewiński" userId="21ec853e4b1e03c8" providerId="LiveId" clId="{2D2A9718-81B5-4703-8D9B-795FF22161BC}" dt="2026-03-26T12:10:21.270" v="90" actId="478"/>
          <ac:picMkLst>
            <pc:docMk/>
            <pc:sldMk cId="3751014247" sldId="273"/>
            <ac:picMk id="8" creationId="{0F487F5E-413D-85C0-93A6-E201DB0F399D}"/>
          </ac:picMkLst>
        </pc:picChg>
        <pc:picChg chg="del">
          <ac:chgData name="Mateusz Cholewiński" userId="21ec853e4b1e03c8" providerId="LiveId" clId="{2D2A9718-81B5-4703-8D9B-795FF22161BC}" dt="2026-03-26T12:10:22.147" v="92" actId="478"/>
          <ac:picMkLst>
            <pc:docMk/>
            <pc:sldMk cId="3751014247" sldId="273"/>
            <ac:picMk id="12" creationId="{EEE0C1AE-07BF-5C72-1576-C7BBE9B2EFFB}"/>
          </ac:picMkLst>
        </pc:picChg>
        <pc:picChg chg="del">
          <ac:chgData name="Mateusz Cholewiński" userId="21ec853e4b1e03c8" providerId="LiveId" clId="{2D2A9718-81B5-4703-8D9B-795FF22161BC}" dt="2026-03-26T12:10:21.697" v="91" actId="478"/>
          <ac:picMkLst>
            <pc:docMk/>
            <pc:sldMk cId="3751014247" sldId="273"/>
            <ac:picMk id="13" creationId="{074ED182-85A6-2970-95AF-48EAB97B5B91}"/>
          </ac:picMkLst>
        </pc:picChg>
        <pc:picChg chg="del">
          <ac:chgData name="Mateusz Cholewiński" userId="21ec853e4b1e03c8" providerId="LiveId" clId="{2D2A9718-81B5-4703-8D9B-795FF22161BC}" dt="2026-03-26T12:10:22.664" v="93" actId="478"/>
          <ac:picMkLst>
            <pc:docMk/>
            <pc:sldMk cId="3751014247" sldId="273"/>
            <ac:picMk id="14" creationId="{8B23CFF2-A750-843F-45C0-91C45C9CE383}"/>
          </ac:picMkLst>
        </pc:picChg>
      </pc:sldChg>
      <pc:sldChg chg="modSp add mod ord">
        <pc:chgData name="Mateusz Cholewiński" userId="21ec853e4b1e03c8" providerId="LiveId" clId="{2D2A9718-81B5-4703-8D9B-795FF22161BC}" dt="2026-03-26T12:19:13.351" v="158" actId="20577"/>
        <pc:sldMkLst>
          <pc:docMk/>
          <pc:sldMk cId="2152776506" sldId="274"/>
        </pc:sldMkLst>
        <pc:spChg chg="mod">
          <ac:chgData name="Mateusz Cholewiński" userId="21ec853e4b1e03c8" providerId="LiveId" clId="{2D2A9718-81B5-4703-8D9B-795FF22161BC}" dt="2026-03-26T12:13:03.048" v="140" actId="20577"/>
          <ac:spMkLst>
            <pc:docMk/>
            <pc:sldMk cId="2152776506" sldId="274"/>
            <ac:spMk id="2" creationId="{51546A65-6312-5710-E704-B151DC673CC9}"/>
          </ac:spMkLst>
        </pc:spChg>
        <pc:spChg chg="mod">
          <ac:chgData name="Mateusz Cholewiński" userId="21ec853e4b1e03c8" providerId="LiveId" clId="{2D2A9718-81B5-4703-8D9B-795FF22161BC}" dt="2026-03-26T12:19:13.351" v="158" actId="20577"/>
          <ac:spMkLst>
            <pc:docMk/>
            <pc:sldMk cId="2152776506" sldId="274"/>
            <ac:spMk id="4" creationId="{BA2F28D0-D2C8-49EC-6CB8-B47557A2D832}"/>
          </ac:spMkLst>
        </pc:spChg>
      </pc:sldChg>
      <pc:sldChg chg="modSp add mod ord">
        <pc:chgData name="Mateusz Cholewiński" userId="21ec853e4b1e03c8" providerId="LiveId" clId="{2D2A9718-81B5-4703-8D9B-795FF22161BC}" dt="2026-03-26T12:18:06.645" v="146" actId="1076"/>
        <pc:sldMkLst>
          <pc:docMk/>
          <pc:sldMk cId="1861136896" sldId="275"/>
        </pc:sldMkLst>
        <pc:picChg chg="mod">
          <ac:chgData name="Mateusz Cholewiński" userId="21ec853e4b1e03c8" providerId="LiveId" clId="{2D2A9718-81B5-4703-8D9B-795FF22161BC}" dt="2026-03-26T12:18:06.645" v="146" actId="1076"/>
          <ac:picMkLst>
            <pc:docMk/>
            <pc:sldMk cId="1861136896" sldId="275"/>
            <ac:picMk id="5" creationId="{2C6E993A-6C31-9A80-F153-6BD90AB8F654}"/>
          </ac:picMkLst>
        </pc:picChg>
      </pc:sldChg>
      <pc:sldChg chg="modSp add mod ord replId">
        <pc:chgData name="Mateusz Cholewiński" userId="21ec853e4b1e03c8" providerId="LiveId" clId="{2D2A9718-81B5-4703-8D9B-795FF22161BC}" dt="2026-03-26T12:18:22.185" v="149" actId="14100"/>
        <pc:sldMkLst>
          <pc:docMk/>
          <pc:sldMk cId="3916741203" sldId="276"/>
        </pc:sldMkLst>
        <pc:picChg chg="mod">
          <ac:chgData name="Mateusz Cholewiński" userId="21ec853e4b1e03c8" providerId="LiveId" clId="{2D2A9718-81B5-4703-8D9B-795FF22161BC}" dt="2026-03-26T12:18:22.185" v="149" actId="14100"/>
          <ac:picMkLst>
            <pc:docMk/>
            <pc:sldMk cId="3916741203" sldId="276"/>
            <ac:picMk id="5" creationId="{994F401D-CB2C-C887-E4B7-B6D93941DC23}"/>
          </ac:picMkLst>
        </pc:picChg>
      </pc:sldChg>
      <pc:sldChg chg="modSp add mod ord replId">
        <pc:chgData name="Mateusz Cholewiński" userId="21ec853e4b1e03c8" providerId="LiveId" clId="{2D2A9718-81B5-4703-8D9B-795FF22161BC}" dt="2026-03-26T12:18:44.767" v="153" actId="1076"/>
        <pc:sldMkLst>
          <pc:docMk/>
          <pc:sldMk cId="123330909" sldId="277"/>
        </pc:sldMkLst>
        <pc:picChg chg="mod">
          <ac:chgData name="Mateusz Cholewiński" userId="21ec853e4b1e03c8" providerId="LiveId" clId="{2D2A9718-81B5-4703-8D9B-795FF22161BC}" dt="2026-03-26T12:18:44.767" v="153" actId="1076"/>
          <ac:picMkLst>
            <pc:docMk/>
            <pc:sldMk cId="123330909" sldId="277"/>
            <ac:picMk id="5" creationId="{9C056D3B-CB27-5F35-7977-5AF35DFB5F8C}"/>
          </ac:picMkLst>
        </pc:picChg>
      </pc:sldChg>
      <pc:sldChg chg="modSp add ord replId">
        <pc:chgData name="Mateusz Cholewiński" userId="21ec853e4b1e03c8" providerId="LiveId" clId="{2D2A9718-81B5-4703-8D9B-795FF22161BC}" dt="2026-03-26T12:18:57.570" v="154" actId="14826"/>
        <pc:sldMkLst>
          <pc:docMk/>
          <pc:sldMk cId="3809796527" sldId="278"/>
        </pc:sldMkLst>
        <pc:picChg chg="mod">
          <ac:chgData name="Mateusz Cholewiński" userId="21ec853e4b1e03c8" providerId="LiveId" clId="{2D2A9718-81B5-4703-8D9B-795FF22161BC}" dt="2026-03-26T12:18:57.570" v="154" actId="14826"/>
          <ac:picMkLst>
            <pc:docMk/>
            <pc:sldMk cId="3809796527" sldId="278"/>
            <ac:picMk id="5" creationId="{B2740C3C-662D-D1F5-3003-CBB2BA3971C4}"/>
          </ac:picMkLst>
        </pc:picChg>
      </pc:sldChg>
      <pc:sldChg chg="modSp add mod ord">
        <pc:chgData name="Mateusz Cholewiński" userId="21ec853e4b1e03c8" providerId="LiveId" clId="{2D2A9718-81B5-4703-8D9B-795FF22161BC}" dt="2026-03-27T12:31:56.521" v="565" actId="1076"/>
        <pc:sldMkLst>
          <pc:docMk/>
          <pc:sldMk cId="3966609428" sldId="279"/>
        </pc:sldMkLst>
        <pc:spChg chg="mod">
          <ac:chgData name="Mateusz Cholewiński" userId="21ec853e4b1e03c8" providerId="LiveId" clId="{2D2A9718-81B5-4703-8D9B-795FF22161BC}" dt="2026-03-27T12:31:56.521" v="565" actId="1076"/>
          <ac:spMkLst>
            <pc:docMk/>
            <pc:sldMk cId="3966609428" sldId="279"/>
            <ac:spMk id="9" creationId="{5A34304E-6AE8-F4E3-0BB0-DE4A80D3C409}"/>
          </ac:spMkLst>
        </pc:spChg>
        <pc:spChg chg="mod">
          <ac:chgData name="Mateusz Cholewiński" userId="21ec853e4b1e03c8" providerId="LiveId" clId="{2D2A9718-81B5-4703-8D9B-795FF22161BC}" dt="2026-03-27T12:31:43.038" v="560" actId="1076"/>
          <ac:spMkLst>
            <pc:docMk/>
            <pc:sldMk cId="3966609428" sldId="279"/>
            <ac:spMk id="10" creationId="{D5D59D50-A605-06AD-FABD-EF7ECDCBDD5E}"/>
          </ac:spMkLst>
        </pc:spChg>
        <pc:spChg chg="mod">
          <ac:chgData name="Mateusz Cholewiński" userId="21ec853e4b1e03c8" providerId="LiveId" clId="{2D2A9718-81B5-4703-8D9B-795FF22161BC}" dt="2026-03-27T12:31:48.879" v="562" actId="1076"/>
          <ac:spMkLst>
            <pc:docMk/>
            <pc:sldMk cId="3966609428" sldId="279"/>
            <ac:spMk id="11" creationId="{441DE19A-1211-AD55-1DAF-09096ADE91D3}"/>
          </ac:spMkLst>
        </pc:spChg>
        <pc:picChg chg="mod">
          <ac:chgData name="Mateusz Cholewiński" userId="21ec853e4b1e03c8" providerId="LiveId" clId="{2D2A9718-81B5-4703-8D9B-795FF22161BC}" dt="2026-03-27T12:31:33.489" v="556" actId="14100"/>
          <ac:picMkLst>
            <pc:docMk/>
            <pc:sldMk cId="3966609428" sldId="279"/>
            <ac:picMk id="2" creationId="{C77EF195-9A6C-D5F2-537E-811411FED5E1}"/>
          </ac:picMkLst>
        </pc:picChg>
        <pc:picChg chg="mod">
          <ac:chgData name="Mateusz Cholewiński" userId="21ec853e4b1e03c8" providerId="LiveId" clId="{2D2A9718-81B5-4703-8D9B-795FF22161BC}" dt="2026-03-27T12:31:35.746" v="557" actId="1076"/>
          <ac:picMkLst>
            <pc:docMk/>
            <pc:sldMk cId="3966609428" sldId="279"/>
            <ac:picMk id="3" creationId="{2BC087E8-95A3-66FB-396D-ED81A0C8B45D}"/>
          </ac:picMkLst>
        </pc:picChg>
        <pc:picChg chg="mod">
          <ac:chgData name="Mateusz Cholewiński" userId="21ec853e4b1e03c8" providerId="LiveId" clId="{2D2A9718-81B5-4703-8D9B-795FF22161BC}" dt="2026-03-27T12:31:54.077" v="564" actId="1076"/>
          <ac:picMkLst>
            <pc:docMk/>
            <pc:sldMk cId="3966609428" sldId="279"/>
            <ac:picMk id="4" creationId="{9A2F9BFF-528B-76F0-0E5C-332D399F70C8}"/>
          </ac:picMkLst>
        </pc:picChg>
        <pc:picChg chg="mod">
          <ac:chgData name="Mateusz Cholewiński" userId="21ec853e4b1e03c8" providerId="LiveId" clId="{2D2A9718-81B5-4703-8D9B-795FF22161BC}" dt="2026-03-27T12:31:39.265" v="559" actId="1076"/>
          <ac:picMkLst>
            <pc:docMk/>
            <pc:sldMk cId="3966609428" sldId="279"/>
            <ac:picMk id="5" creationId="{1A0C6482-47F0-2B0C-6424-9E4F1FB0EEF8}"/>
          </ac:picMkLst>
        </pc:picChg>
      </pc:sldChg>
      <pc:sldChg chg="modSp add mod">
        <pc:chgData name="Mateusz Cholewiński" userId="21ec853e4b1e03c8" providerId="LiveId" clId="{2D2A9718-81B5-4703-8D9B-795FF22161BC}" dt="2026-03-26T12:22:39.618" v="189" actId="14100"/>
        <pc:sldMkLst>
          <pc:docMk/>
          <pc:sldMk cId="1232435014" sldId="280"/>
        </pc:sldMkLst>
        <pc:picChg chg="mod">
          <ac:chgData name="Mateusz Cholewiński" userId="21ec853e4b1e03c8" providerId="LiveId" clId="{2D2A9718-81B5-4703-8D9B-795FF22161BC}" dt="2026-03-26T12:22:39.618" v="189" actId="14100"/>
          <ac:picMkLst>
            <pc:docMk/>
            <pc:sldMk cId="1232435014" sldId="280"/>
            <ac:picMk id="5" creationId="{4F455C7F-7FA1-0F00-F1FB-C4111A54B54D}"/>
          </ac:picMkLst>
        </pc:picChg>
      </pc:sldChg>
      <pc:sldChg chg="modSp add mod replId">
        <pc:chgData name="Mateusz Cholewiński" userId="21ec853e4b1e03c8" providerId="LiveId" clId="{2D2A9718-81B5-4703-8D9B-795FF22161BC}" dt="2026-03-26T12:23:11.215" v="193" actId="14100"/>
        <pc:sldMkLst>
          <pc:docMk/>
          <pc:sldMk cId="636073975" sldId="281"/>
        </pc:sldMkLst>
        <pc:picChg chg="mod">
          <ac:chgData name="Mateusz Cholewiński" userId="21ec853e4b1e03c8" providerId="LiveId" clId="{2D2A9718-81B5-4703-8D9B-795FF22161BC}" dt="2026-03-26T12:23:11.215" v="193" actId="14100"/>
          <ac:picMkLst>
            <pc:docMk/>
            <pc:sldMk cId="636073975" sldId="281"/>
            <ac:picMk id="5" creationId="{2E55E3A3-ECA9-6BC5-9A94-813D4F007AED}"/>
          </ac:picMkLst>
        </pc:picChg>
      </pc:sldChg>
      <pc:sldChg chg="addSp modSp add mod replId">
        <pc:chgData name="Mateusz Cholewiński" userId="21ec853e4b1e03c8" providerId="LiveId" clId="{2D2A9718-81B5-4703-8D9B-795FF22161BC}" dt="2026-03-26T12:30:58.463" v="198" actId="14100"/>
        <pc:sldMkLst>
          <pc:docMk/>
          <pc:sldMk cId="3609926888" sldId="282"/>
        </pc:sldMkLst>
        <pc:picChg chg="add mod">
          <ac:chgData name="Mateusz Cholewiński" userId="21ec853e4b1e03c8" providerId="LiveId" clId="{2D2A9718-81B5-4703-8D9B-795FF22161BC}" dt="2026-03-26T12:30:46.325" v="195"/>
          <ac:picMkLst>
            <pc:docMk/>
            <pc:sldMk cId="3609926888" sldId="282"/>
            <ac:picMk id="2" creationId="{80BE9444-2069-7E14-9195-804A6FD464BB}"/>
          </ac:picMkLst>
        </pc:picChg>
        <pc:picChg chg="mod">
          <ac:chgData name="Mateusz Cholewiński" userId="21ec853e4b1e03c8" providerId="LiveId" clId="{2D2A9718-81B5-4703-8D9B-795FF22161BC}" dt="2026-03-26T12:30:58.463" v="198" actId="14100"/>
          <ac:picMkLst>
            <pc:docMk/>
            <pc:sldMk cId="3609926888" sldId="282"/>
            <ac:picMk id="5" creationId="{895B4EF0-65FE-B4BC-FD8E-E3BA51848B03}"/>
          </ac:picMkLst>
        </pc:picChg>
      </pc:sldChg>
      <pc:sldChg chg="modSp add mod replId">
        <pc:chgData name="Mateusz Cholewiński" userId="21ec853e4b1e03c8" providerId="LiveId" clId="{2D2A9718-81B5-4703-8D9B-795FF22161BC}" dt="2026-03-27T12:30:51.888" v="547" actId="1076"/>
        <pc:sldMkLst>
          <pc:docMk/>
          <pc:sldMk cId="783352898" sldId="283"/>
        </pc:sldMkLst>
        <pc:spChg chg="mod">
          <ac:chgData name="Mateusz Cholewiński" userId="21ec853e4b1e03c8" providerId="LiveId" clId="{2D2A9718-81B5-4703-8D9B-795FF22161BC}" dt="2026-03-27T12:30:51.888" v="547" actId="1076"/>
          <ac:spMkLst>
            <pc:docMk/>
            <pc:sldMk cId="783352898" sldId="283"/>
            <ac:spMk id="6" creationId="{3E5EE208-E3BC-0E09-1DCC-F8FCD88D5AF2}"/>
          </ac:spMkLst>
        </pc:spChg>
        <pc:picChg chg="mod">
          <ac:chgData name="Mateusz Cholewiński" userId="21ec853e4b1e03c8" providerId="LiveId" clId="{2D2A9718-81B5-4703-8D9B-795FF22161BC}" dt="2026-03-27T12:30:32.029" v="546" actId="1076"/>
          <ac:picMkLst>
            <pc:docMk/>
            <pc:sldMk cId="783352898" sldId="283"/>
            <ac:picMk id="2" creationId="{D3C86D5A-A7D3-04CD-7EAB-86193EF7C37F}"/>
          </ac:picMkLst>
        </pc:picChg>
        <pc:picChg chg="mod">
          <ac:chgData name="Mateusz Cholewiński" userId="21ec853e4b1e03c8" providerId="LiveId" clId="{2D2A9718-81B5-4703-8D9B-795FF22161BC}" dt="2026-03-27T12:30:32.029" v="546" actId="1076"/>
          <ac:picMkLst>
            <pc:docMk/>
            <pc:sldMk cId="783352898" sldId="283"/>
            <ac:picMk id="3" creationId="{E137A488-CF9A-3F76-9A3E-30F5B4A14491}"/>
          </ac:picMkLst>
        </pc:picChg>
        <pc:picChg chg="mod">
          <ac:chgData name="Mateusz Cholewiński" userId="21ec853e4b1e03c8" providerId="LiveId" clId="{2D2A9718-81B5-4703-8D9B-795FF22161BC}" dt="2026-03-27T12:30:32.029" v="546" actId="1076"/>
          <ac:picMkLst>
            <pc:docMk/>
            <pc:sldMk cId="783352898" sldId="283"/>
            <ac:picMk id="4" creationId="{A7BC3AAB-1C87-D33C-2881-440974A67E48}"/>
          </ac:picMkLst>
        </pc:picChg>
        <pc:picChg chg="mod">
          <ac:chgData name="Mateusz Cholewiński" userId="21ec853e4b1e03c8" providerId="LiveId" clId="{2D2A9718-81B5-4703-8D9B-795FF22161BC}" dt="2026-03-27T12:30:32.029" v="546" actId="1076"/>
          <ac:picMkLst>
            <pc:docMk/>
            <pc:sldMk cId="783352898" sldId="283"/>
            <ac:picMk id="5" creationId="{686DC996-A4A4-9FA6-F3C9-6F7E258867D0}"/>
          </ac:picMkLst>
        </pc:picChg>
      </pc:sldChg>
      <pc:sldChg chg="modSp add mod ord">
        <pc:chgData name="Mateusz Cholewiński" userId="21ec853e4b1e03c8" providerId="LiveId" clId="{2D2A9718-81B5-4703-8D9B-795FF22161BC}" dt="2026-03-26T12:22:27.115" v="187" actId="14100"/>
        <pc:sldMkLst>
          <pc:docMk/>
          <pc:sldMk cId="2869529749" sldId="284"/>
        </pc:sldMkLst>
        <pc:picChg chg="mod">
          <ac:chgData name="Mateusz Cholewiński" userId="21ec853e4b1e03c8" providerId="LiveId" clId="{2D2A9718-81B5-4703-8D9B-795FF22161BC}" dt="2026-03-26T12:22:27.115" v="187" actId="14100"/>
          <ac:picMkLst>
            <pc:docMk/>
            <pc:sldMk cId="2869529749" sldId="284"/>
            <ac:picMk id="5" creationId="{B0272CF9-E575-9E19-69C0-9A0A799A0534}"/>
          </ac:picMkLst>
        </pc:picChg>
      </pc:sldChg>
      <pc:sldChg chg="modSp add mod ord">
        <pc:chgData name="Mateusz Cholewiński" userId="21ec853e4b1e03c8" providerId="LiveId" clId="{2D2A9718-81B5-4703-8D9B-795FF22161BC}" dt="2026-03-26T12:21:22.072" v="182" actId="20577"/>
        <pc:sldMkLst>
          <pc:docMk/>
          <pc:sldMk cId="4267718608" sldId="285"/>
        </pc:sldMkLst>
        <pc:spChg chg="mod">
          <ac:chgData name="Mateusz Cholewiński" userId="21ec853e4b1e03c8" providerId="LiveId" clId="{2D2A9718-81B5-4703-8D9B-795FF22161BC}" dt="2026-03-26T12:21:22.072" v="182" actId="20577"/>
          <ac:spMkLst>
            <pc:docMk/>
            <pc:sldMk cId="4267718608" sldId="285"/>
            <ac:spMk id="2" creationId="{68521A16-390A-0DA3-C1EB-8422AC4917C3}"/>
          </ac:spMkLst>
        </pc:spChg>
        <pc:spChg chg="mod">
          <ac:chgData name="Mateusz Cholewiński" userId="21ec853e4b1e03c8" providerId="LiveId" clId="{2D2A9718-81B5-4703-8D9B-795FF22161BC}" dt="2026-03-26T12:21:08.366" v="171" actId="20577"/>
          <ac:spMkLst>
            <pc:docMk/>
            <pc:sldMk cId="4267718608" sldId="285"/>
            <ac:spMk id="4" creationId="{5905C64C-7F20-7739-BE97-E811412BFA91}"/>
          </ac:spMkLst>
        </pc:spChg>
      </pc:sldChg>
      <pc:sldChg chg="modSp add">
        <pc:chgData name="Mateusz Cholewiński" userId="21ec853e4b1e03c8" providerId="LiveId" clId="{2D2A9718-81B5-4703-8D9B-795FF22161BC}" dt="2026-03-26T12:41:41.429" v="286" actId="14826"/>
        <pc:sldMkLst>
          <pc:docMk/>
          <pc:sldMk cId="2197119780" sldId="286"/>
        </pc:sldMkLst>
        <pc:picChg chg="mod">
          <ac:chgData name="Mateusz Cholewiński" userId="21ec853e4b1e03c8" providerId="LiveId" clId="{2D2A9718-81B5-4703-8D9B-795FF22161BC}" dt="2026-03-26T12:41:41.429" v="286" actId="14826"/>
          <ac:picMkLst>
            <pc:docMk/>
            <pc:sldMk cId="2197119780" sldId="286"/>
            <ac:picMk id="5" creationId="{AD8E94C2-49AF-77F1-904E-F3D97ADBB1B7}"/>
          </ac:picMkLst>
        </pc:picChg>
      </pc:sldChg>
      <pc:sldChg chg="modSp add mod replId">
        <pc:chgData name="Mateusz Cholewiński" userId="21ec853e4b1e03c8" providerId="LiveId" clId="{2D2A9718-81B5-4703-8D9B-795FF22161BC}" dt="2026-03-26T12:41:58.653" v="290" actId="1076"/>
        <pc:sldMkLst>
          <pc:docMk/>
          <pc:sldMk cId="441511196" sldId="287"/>
        </pc:sldMkLst>
        <pc:picChg chg="mod">
          <ac:chgData name="Mateusz Cholewiński" userId="21ec853e4b1e03c8" providerId="LiveId" clId="{2D2A9718-81B5-4703-8D9B-795FF22161BC}" dt="2026-03-26T12:41:58.653" v="290" actId="1076"/>
          <ac:picMkLst>
            <pc:docMk/>
            <pc:sldMk cId="441511196" sldId="287"/>
            <ac:picMk id="5" creationId="{FB340389-9F4E-D79A-7F16-5D5401DF2D25}"/>
          </ac:picMkLst>
        </pc:picChg>
      </pc:sldChg>
      <pc:sldChg chg="modSp add replId">
        <pc:chgData name="Mateusz Cholewiński" userId="21ec853e4b1e03c8" providerId="LiveId" clId="{2D2A9718-81B5-4703-8D9B-795FF22161BC}" dt="2026-03-26T12:42:08.377" v="291" actId="14826"/>
        <pc:sldMkLst>
          <pc:docMk/>
          <pc:sldMk cId="4242777288" sldId="288"/>
        </pc:sldMkLst>
        <pc:picChg chg="mod">
          <ac:chgData name="Mateusz Cholewiński" userId="21ec853e4b1e03c8" providerId="LiveId" clId="{2D2A9718-81B5-4703-8D9B-795FF22161BC}" dt="2026-03-26T12:42:08.377" v="291" actId="14826"/>
          <ac:picMkLst>
            <pc:docMk/>
            <pc:sldMk cId="4242777288" sldId="288"/>
            <ac:picMk id="5" creationId="{390F4AD2-4AB3-4666-E6CB-19182FF91621}"/>
          </ac:picMkLst>
        </pc:picChg>
      </pc:sldChg>
      <pc:sldChg chg="modSp add replId">
        <pc:chgData name="Mateusz Cholewiński" userId="21ec853e4b1e03c8" providerId="LiveId" clId="{2D2A9718-81B5-4703-8D9B-795FF22161BC}" dt="2026-03-26T12:42:30.807" v="292" actId="14826"/>
        <pc:sldMkLst>
          <pc:docMk/>
          <pc:sldMk cId="510183439" sldId="289"/>
        </pc:sldMkLst>
        <pc:picChg chg="mod">
          <ac:chgData name="Mateusz Cholewiński" userId="21ec853e4b1e03c8" providerId="LiveId" clId="{2D2A9718-81B5-4703-8D9B-795FF22161BC}" dt="2026-03-26T12:42:30.807" v="292" actId="14826"/>
          <ac:picMkLst>
            <pc:docMk/>
            <pc:sldMk cId="510183439" sldId="289"/>
            <ac:picMk id="5" creationId="{CD462EED-923A-272E-4250-B8FA9DF6E33E}"/>
          </ac:picMkLst>
        </pc:picChg>
      </pc:sldChg>
      <pc:sldChg chg="modSp add mod replId">
        <pc:chgData name="Mateusz Cholewiński" userId="21ec853e4b1e03c8" providerId="LiveId" clId="{2D2A9718-81B5-4703-8D9B-795FF22161BC}" dt="2026-03-27T12:29:33.551" v="529" actId="1076"/>
        <pc:sldMkLst>
          <pc:docMk/>
          <pc:sldMk cId="1430659071" sldId="290"/>
        </pc:sldMkLst>
        <pc:picChg chg="mod">
          <ac:chgData name="Mateusz Cholewiński" userId="21ec853e4b1e03c8" providerId="LiveId" clId="{2D2A9718-81B5-4703-8D9B-795FF22161BC}" dt="2026-03-27T12:29:29.329" v="526" actId="14100"/>
          <ac:picMkLst>
            <pc:docMk/>
            <pc:sldMk cId="1430659071" sldId="290"/>
            <ac:picMk id="2" creationId="{C8850FDA-DA27-612C-825E-094200DB4C08}"/>
          </ac:picMkLst>
        </pc:picChg>
        <pc:picChg chg="mod">
          <ac:chgData name="Mateusz Cholewiński" userId="21ec853e4b1e03c8" providerId="LiveId" clId="{2D2A9718-81B5-4703-8D9B-795FF22161BC}" dt="2026-03-27T12:29:30.904" v="527" actId="1076"/>
          <ac:picMkLst>
            <pc:docMk/>
            <pc:sldMk cId="1430659071" sldId="290"/>
            <ac:picMk id="3" creationId="{E19CA3B7-B889-02D1-9193-30F9FEF087E3}"/>
          </ac:picMkLst>
        </pc:picChg>
        <pc:picChg chg="mod">
          <ac:chgData name="Mateusz Cholewiński" userId="21ec853e4b1e03c8" providerId="LiveId" clId="{2D2A9718-81B5-4703-8D9B-795FF22161BC}" dt="2026-03-27T12:29:32.480" v="528" actId="1076"/>
          <ac:picMkLst>
            <pc:docMk/>
            <pc:sldMk cId="1430659071" sldId="290"/>
            <ac:picMk id="4" creationId="{B266AB3B-3EF1-ACA1-855C-EE022DAAAEA7}"/>
          </ac:picMkLst>
        </pc:picChg>
        <pc:picChg chg="mod">
          <ac:chgData name="Mateusz Cholewiński" userId="21ec853e4b1e03c8" providerId="LiveId" clId="{2D2A9718-81B5-4703-8D9B-795FF22161BC}" dt="2026-03-27T12:29:33.551" v="529" actId="1076"/>
          <ac:picMkLst>
            <pc:docMk/>
            <pc:sldMk cId="1430659071" sldId="290"/>
            <ac:picMk id="5" creationId="{5A3B6F27-F31E-3010-59B4-0FA8054BDFD1}"/>
          </ac:picMkLst>
        </pc:picChg>
      </pc:sldChg>
      <pc:sldChg chg="modSp add mod ord">
        <pc:chgData name="Mateusz Cholewiński" userId="21ec853e4b1e03c8" providerId="LiveId" clId="{2D2A9718-81B5-4703-8D9B-795FF22161BC}" dt="2026-03-26T12:48:38.292" v="309" actId="313"/>
        <pc:sldMkLst>
          <pc:docMk/>
          <pc:sldMk cId="3630015843" sldId="291"/>
        </pc:sldMkLst>
        <pc:spChg chg="mod">
          <ac:chgData name="Mateusz Cholewiński" userId="21ec853e4b1e03c8" providerId="LiveId" clId="{2D2A9718-81B5-4703-8D9B-795FF22161BC}" dt="2026-03-26T12:48:38.292" v="309" actId="313"/>
          <ac:spMkLst>
            <pc:docMk/>
            <pc:sldMk cId="3630015843" sldId="291"/>
            <ac:spMk id="2" creationId="{72046897-C6E5-8A9A-3B0B-1013C0356C8D}"/>
          </ac:spMkLst>
        </pc:spChg>
        <pc:spChg chg="mod">
          <ac:chgData name="Mateusz Cholewiński" userId="21ec853e4b1e03c8" providerId="LiveId" clId="{2D2A9718-81B5-4703-8D9B-795FF22161BC}" dt="2026-03-26T12:41:13.155" v="270" actId="20577"/>
          <ac:spMkLst>
            <pc:docMk/>
            <pc:sldMk cId="3630015843" sldId="291"/>
            <ac:spMk id="4" creationId="{F0750582-1E7C-CA3A-4FCF-0A253E8AB63F}"/>
          </ac:spMkLst>
        </pc:spChg>
      </pc:sldChg>
      <pc:sldChg chg="modSp add mod">
        <pc:chgData name="Mateusz Cholewiński" userId="21ec853e4b1e03c8" providerId="LiveId" clId="{2D2A9718-81B5-4703-8D9B-795FF22161BC}" dt="2026-03-26T12:48:50.422" v="334" actId="20577"/>
        <pc:sldMkLst>
          <pc:docMk/>
          <pc:sldMk cId="1579495979" sldId="292"/>
        </pc:sldMkLst>
        <pc:spChg chg="mod">
          <ac:chgData name="Mateusz Cholewiński" userId="21ec853e4b1e03c8" providerId="LiveId" clId="{2D2A9718-81B5-4703-8D9B-795FF22161BC}" dt="2026-03-26T12:48:50.422" v="334" actId="20577"/>
          <ac:spMkLst>
            <pc:docMk/>
            <pc:sldMk cId="1579495979" sldId="292"/>
            <ac:spMk id="2" creationId="{CA86AFD2-31E9-004C-E58D-DD7DC060CC53}"/>
          </ac:spMkLst>
        </pc:spChg>
        <pc:spChg chg="mod">
          <ac:chgData name="Mateusz Cholewiński" userId="21ec853e4b1e03c8" providerId="LiveId" clId="{2D2A9718-81B5-4703-8D9B-795FF22161BC}" dt="2026-03-26T12:48:16.997" v="300" actId="20577"/>
          <ac:spMkLst>
            <pc:docMk/>
            <pc:sldMk cId="1579495979" sldId="292"/>
            <ac:spMk id="4" creationId="{C1A1AA71-8DBE-3949-C08E-1C9FFB52073D}"/>
          </ac:spMkLst>
        </pc:spChg>
      </pc:sldChg>
      <pc:sldChg chg="modSp add replId">
        <pc:chgData name="Mateusz Cholewiński" userId="21ec853e4b1e03c8" providerId="LiveId" clId="{2D2A9718-81B5-4703-8D9B-795FF22161BC}" dt="2026-03-26T12:49:03.801" v="335" actId="14826"/>
        <pc:sldMkLst>
          <pc:docMk/>
          <pc:sldMk cId="537916903" sldId="293"/>
        </pc:sldMkLst>
        <pc:picChg chg="mod">
          <ac:chgData name="Mateusz Cholewiński" userId="21ec853e4b1e03c8" providerId="LiveId" clId="{2D2A9718-81B5-4703-8D9B-795FF22161BC}" dt="2026-03-26T12:49:03.801" v="335" actId="14826"/>
          <ac:picMkLst>
            <pc:docMk/>
            <pc:sldMk cId="537916903" sldId="293"/>
            <ac:picMk id="5" creationId="{044E31F5-AA47-F418-F2B5-1432A443ADC7}"/>
          </ac:picMkLst>
        </pc:picChg>
      </pc:sldChg>
      <pc:sldChg chg="modSp add replId">
        <pc:chgData name="Mateusz Cholewiński" userId="21ec853e4b1e03c8" providerId="LiveId" clId="{2D2A9718-81B5-4703-8D9B-795FF22161BC}" dt="2026-03-26T12:50:18.717" v="336" actId="14826"/>
        <pc:sldMkLst>
          <pc:docMk/>
          <pc:sldMk cId="2056045714" sldId="294"/>
        </pc:sldMkLst>
        <pc:picChg chg="mod">
          <ac:chgData name="Mateusz Cholewiński" userId="21ec853e4b1e03c8" providerId="LiveId" clId="{2D2A9718-81B5-4703-8D9B-795FF22161BC}" dt="2026-03-26T12:50:18.717" v="336" actId="14826"/>
          <ac:picMkLst>
            <pc:docMk/>
            <pc:sldMk cId="2056045714" sldId="294"/>
            <ac:picMk id="5" creationId="{AAD19C8C-C5CC-9E64-BE08-1977A1AF0D33}"/>
          </ac:picMkLst>
        </pc:picChg>
      </pc:sldChg>
      <pc:sldChg chg="modSp add replId">
        <pc:chgData name="Mateusz Cholewiński" userId="21ec853e4b1e03c8" providerId="LiveId" clId="{2D2A9718-81B5-4703-8D9B-795FF22161BC}" dt="2026-03-26T12:52:02.531" v="337" actId="14826"/>
        <pc:sldMkLst>
          <pc:docMk/>
          <pc:sldMk cId="3230022690" sldId="295"/>
        </pc:sldMkLst>
        <pc:picChg chg="mod">
          <ac:chgData name="Mateusz Cholewiński" userId="21ec853e4b1e03c8" providerId="LiveId" clId="{2D2A9718-81B5-4703-8D9B-795FF22161BC}" dt="2026-03-26T12:52:02.531" v="337" actId="14826"/>
          <ac:picMkLst>
            <pc:docMk/>
            <pc:sldMk cId="3230022690" sldId="295"/>
            <ac:picMk id="5" creationId="{3340E03F-7097-FADD-CE87-ECE610C68915}"/>
          </ac:picMkLst>
        </pc:picChg>
      </pc:sldChg>
      <pc:sldChg chg="modSp add replId">
        <pc:chgData name="Mateusz Cholewiński" userId="21ec853e4b1e03c8" providerId="LiveId" clId="{2D2A9718-81B5-4703-8D9B-795FF22161BC}" dt="2026-03-26T12:52:10.170" v="338" actId="14826"/>
        <pc:sldMkLst>
          <pc:docMk/>
          <pc:sldMk cId="1845627641" sldId="296"/>
        </pc:sldMkLst>
        <pc:picChg chg="mod">
          <ac:chgData name="Mateusz Cholewiński" userId="21ec853e4b1e03c8" providerId="LiveId" clId="{2D2A9718-81B5-4703-8D9B-795FF22161BC}" dt="2026-03-26T12:52:10.170" v="338" actId="14826"/>
          <ac:picMkLst>
            <pc:docMk/>
            <pc:sldMk cId="1845627641" sldId="296"/>
            <ac:picMk id="5" creationId="{4ADF6DCD-1292-A07E-EE2D-E27BB9E6A0DF}"/>
          </ac:picMkLst>
        </pc:picChg>
      </pc:sldChg>
      <pc:sldChg chg="modSp add mod replId">
        <pc:chgData name="Mateusz Cholewiński" userId="21ec853e4b1e03c8" providerId="LiveId" clId="{2D2A9718-81B5-4703-8D9B-795FF22161BC}" dt="2026-03-27T12:28:47.960" v="519" actId="1076"/>
        <pc:sldMkLst>
          <pc:docMk/>
          <pc:sldMk cId="4139360836" sldId="297"/>
        </pc:sldMkLst>
        <pc:spChg chg="mod">
          <ac:chgData name="Mateusz Cholewiński" userId="21ec853e4b1e03c8" providerId="LiveId" clId="{2D2A9718-81B5-4703-8D9B-795FF22161BC}" dt="2026-03-27T12:28:40.745" v="516" actId="1076"/>
          <ac:spMkLst>
            <pc:docMk/>
            <pc:sldMk cId="4139360836" sldId="297"/>
            <ac:spMk id="6" creationId="{0194B242-5B48-4B10-CE98-160F8AF6BDC3}"/>
          </ac:spMkLst>
        </pc:spChg>
        <pc:spChg chg="mod">
          <ac:chgData name="Mateusz Cholewiński" userId="21ec853e4b1e03c8" providerId="LiveId" clId="{2D2A9718-81B5-4703-8D9B-795FF22161BC}" dt="2026-03-27T12:28:45.238" v="518" actId="1076"/>
          <ac:spMkLst>
            <pc:docMk/>
            <pc:sldMk cId="4139360836" sldId="297"/>
            <ac:spMk id="9" creationId="{38C43907-5B08-2CDF-58F0-8D483761DBED}"/>
          </ac:spMkLst>
        </pc:spChg>
        <pc:spChg chg="mod">
          <ac:chgData name="Mateusz Cholewiński" userId="21ec853e4b1e03c8" providerId="LiveId" clId="{2D2A9718-81B5-4703-8D9B-795FF22161BC}" dt="2026-03-27T12:28:47.960" v="519" actId="1076"/>
          <ac:spMkLst>
            <pc:docMk/>
            <pc:sldMk cId="4139360836" sldId="297"/>
            <ac:spMk id="10" creationId="{F5635674-A09C-12B3-B237-E2F2AEF664FD}"/>
          </ac:spMkLst>
        </pc:spChg>
        <pc:spChg chg="mod">
          <ac:chgData name="Mateusz Cholewiński" userId="21ec853e4b1e03c8" providerId="LiveId" clId="{2D2A9718-81B5-4703-8D9B-795FF22161BC}" dt="2026-03-27T12:28:42.560" v="517" actId="1076"/>
          <ac:spMkLst>
            <pc:docMk/>
            <pc:sldMk cId="4139360836" sldId="297"/>
            <ac:spMk id="11" creationId="{217BD1EA-227F-F421-750D-292E8A9201DD}"/>
          </ac:spMkLst>
        </pc:spChg>
        <pc:picChg chg="mod">
          <ac:chgData name="Mateusz Cholewiński" userId="21ec853e4b1e03c8" providerId="LiveId" clId="{2D2A9718-81B5-4703-8D9B-795FF22161BC}" dt="2026-03-27T12:28:15.974" v="509" actId="14100"/>
          <ac:picMkLst>
            <pc:docMk/>
            <pc:sldMk cId="4139360836" sldId="297"/>
            <ac:picMk id="2" creationId="{047CBF76-03CA-DB2C-EA95-55DD3812A84A}"/>
          </ac:picMkLst>
        </pc:picChg>
        <pc:picChg chg="mod">
          <ac:chgData name="Mateusz Cholewiński" userId="21ec853e4b1e03c8" providerId="LiveId" clId="{2D2A9718-81B5-4703-8D9B-795FF22161BC}" dt="2026-03-27T12:28:31.684" v="513" actId="1076"/>
          <ac:picMkLst>
            <pc:docMk/>
            <pc:sldMk cId="4139360836" sldId="297"/>
            <ac:picMk id="3" creationId="{A80D5CEC-DB87-6E63-D998-F330486FDE2D}"/>
          </ac:picMkLst>
        </pc:picChg>
        <pc:picChg chg="mod">
          <ac:chgData name="Mateusz Cholewiński" userId="21ec853e4b1e03c8" providerId="LiveId" clId="{2D2A9718-81B5-4703-8D9B-795FF22161BC}" dt="2026-03-27T12:28:35.953" v="515" actId="1076"/>
          <ac:picMkLst>
            <pc:docMk/>
            <pc:sldMk cId="4139360836" sldId="297"/>
            <ac:picMk id="4" creationId="{369CB117-9451-5658-B87A-EFA98F4C8CBE}"/>
          </ac:picMkLst>
        </pc:picChg>
        <pc:picChg chg="mod">
          <ac:chgData name="Mateusz Cholewiński" userId="21ec853e4b1e03c8" providerId="LiveId" clId="{2D2A9718-81B5-4703-8D9B-795FF22161BC}" dt="2026-03-27T12:28:33.455" v="514" actId="1076"/>
          <ac:picMkLst>
            <pc:docMk/>
            <pc:sldMk cId="4139360836" sldId="297"/>
            <ac:picMk id="5" creationId="{F3016325-B1F0-42C2-FF29-6C0B9BF9CEA2}"/>
          </ac:picMkLst>
        </pc:picChg>
      </pc:sldChg>
      <pc:sldChg chg="modSp add mod">
        <pc:chgData name="Mateusz Cholewiński" userId="21ec853e4b1e03c8" providerId="LiveId" clId="{2D2A9718-81B5-4703-8D9B-795FF22161BC}" dt="2026-03-27T10:58:53.041" v="354" actId="20577"/>
        <pc:sldMkLst>
          <pc:docMk/>
          <pc:sldMk cId="685645248" sldId="298"/>
        </pc:sldMkLst>
        <pc:spChg chg="mod">
          <ac:chgData name="Mateusz Cholewiński" userId="21ec853e4b1e03c8" providerId="LiveId" clId="{2D2A9718-81B5-4703-8D9B-795FF22161BC}" dt="2026-03-27T10:58:53.041" v="354" actId="20577"/>
          <ac:spMkLst>
            <pc:docMk/>
            <pc:sldMk cId="685645248" sldId="298"/>
            <ac:spMk id="2" creationId="{94A75B14-7DBB-50F5-68C2-74F773D33680}"/>
          </ac:spMkLst>
        </pc:spChg>
        <pc:spChg chg="mod">
          <ac:chgData name="Mateusz Cholewiński" userId="21ec853e4b1e03c8" providerId="LiveId" clId="{2D2A9718-81B5-4703-8D9B-795FF22161BC}" dt="2026-03-27T10:58:47.101" v="344" actId="20577"/>
          <ac:spMkLst>
            <pc:docMk/>
            <pc:sldMk cId="685645248" sldId="298"/>
            <ac:spMk id="4" creationId="{DF4B92C3-FD89-771B-43DB-0DB4B07AFD05}"/>
          </ac:spMkLst>
        </pc:spChg>
      </pc:sldChg>
      <pc:sldChg chg="modSp add mod replId">
        <pc:chgData name="Mateusz Cholewiński" userId="21ec853e4b1e03c8" providerId="LiveId" clId="{2D2A9718-81B5-4703-8D9B-795FF22161BC}" dt="2026-03-27T10:59:15.739" v="357" actId="14100"/>
        <pc:sldMkLst>
          <pc:docMk/>
          <pc:sldMk cId="88483789" sldId="299"/>
        </pc:sldMkLst>
        <pc:picChg chg="mod">
          <ac:chgData name="Mateusz Cholewiński" userId="21ec853e4b1e03c8" providerId="LiveId" clId="{2D2A9718-81B5-4703-8D9B-795FF22161BC}" dt="2026-03-27T10:59:15.739" v="357" actId="14100"/>
          <ac:picMkLst>
            <pc:docMk/>
            <pc:sldMk cId="88483789" sldId="299"/>
            <ac:picMk id="5" creationId="{75A3DB9B-546B-085E-0231-F83B1849AC17}"/>
          </ac:picMkLst>
        </pc:picChg>
      </pc:sldChg>
      <pc:sldChg chg="modSp add mod replId">
        <pc:chgData name="Mateusz Cholewiński" userId="21ec853e4b1e03c8" providerId="LiveId" clId="{2D2A9718-81B5-4703-8D9B-795FF22161BC}" dt="2026-03-27T10:59:31.421" v="360" actId="14100"/>
        <pc:sldMkLst>
          <pc:docMk/>
          <pc:sldMk cId="2757425303" sldId="300"/>
        </pc:sldMkLst>
        <pc:picChg chg="mod">
          <ac:chgData name="Mateusz Cholewiński" userId="21ec853e4b1e03c8" providerId="LiveId" clId="{2D2A9718-81B5-4703-8D9B-795FF22161BC}" dt="2026-03-27T10:59:31.421" v="360" actId="14100"/>
          <ac:picMkLst>
            <pc:docMk/>
            <pc:sldMk cId="2757425303" sldId="300"/>
            <ac:picMk id="5" creationId="{A89C45CF-548A-93D8-0458-A5DBDD98E320}"/>
          </ac:picMkLst>
        </pc:picChg>
      </pc:sldChg>
      <pc:sldChg chg="modSp add mod replId">
        <pc:chgData name="Mateusz Cholewiński" userId="21ec853e4b1e03c8" providerId="LiveId" clId="{2D2A9718-81B5-4703-8D9B-795FF22161BC}" dt="2026-03-27T10:59:48.422" v="363" actId="14100"/>
        <pc:sldMkLst>
          <pc:docMk/>
          <pc:sldMk cId="210444072" sldId="301"/>
        </pc:sldMkLst>
        <pc:picChg chg="mod">
          <ac:chgData name="Mateusz Cholewiński" userId="21ec853e4b1e03c8" providerId="LiveId" clId="{2D2A9718-81B5-4703-8D9B-795FF22161BC}" dt="2026-03-27T10:59:48.422" v="363" actId="14100"/>
          <ac:picMkLst>
            <pc:docMk/>
            <pc:sldMk cId="210444072" sldId="301"/>
            <ac:picMk id="5" creationId="{A034D721-3C8E-D177-C7A0-26A6D61B11AC}"/>
          </ac:picMkLst>
        </pc:picChg>
      </pc:sldChg>
      <pc:sldChg chg="modSp add replId">
        <pc:chgData name="Mateusz Cholewiński" userId="21ec853e4b1e03c8" providerId="LiveId" clId="{2D2A9718-81B5-4703-8D9B-795FF22161BC}" dt="2026-03-27T11:01:17.409" v="364" actId="14826"/>
        <pc:sldMkLst>
          <pc:docMk/>
          <pc:sldMk cId="447327199" sldId="302"/>
        </pc:sldMkLst>
        <pc:picChg chg="mod">
          <ac:chgData name="Mateusz Cholewiński" userId="21ec853e4b1e03c8" providerId="LiveId" clId="{2D2A9718-81B5-4703-8D9B-795FF22161BC}" dt="2026-03-27T11:01:17.409" v="364" actId="14826"/>
          <ac:picMkLst>
            <pc:docMk/>
            <pc:sldMk cId="447327199" sldId="302"/>
            <ac:picMk id="5" creationId="{D5F4D6C2-68C2-9E36-3FB3-C5459D0024AC}"/>
          </ac:picMkLst>
        </pc:picChg>
      </pc:sldChg>
      <pc:sldChg chg="modSp add mod replId">
        <pc:chgData name="Mateusz Cholewiński" userId="21ec853e4b1e03c8" providerId="LiveId" clId="{2D2A9718-81B5-4703-8D9B-795FF22161BC}" dt="2026-03-27T11:02:58.297" v="387" actId="1076"/>
        <pc:sldMkLst>
          <pc:docMk/>
          <pc:sldMk cId="3510840835" sldId="303"/>
        </pc:sldMkLst>
        <pc:spChg chg="mod">
          <ac:chgData name="Mateusz Cholewiński" userId="21ec853e4b1e03c8" providerId="LiveId" clId="{2D2A9718-81B5-4703-8D9B-795FF22161BC}" dt="2026-03-27T11:02:58.297" v="387" actId="1076"/>
          <ac:spMkLst>
            <pc:docMk/>
            <pc:sldMk cId="3510840835" sldId="303"/>
            <ac:spMk id="6" creationId="{8C035B19-8A90-9C8D-67C8-3AC9290CBCA8}"/>
          </ac:spMkLst>
        </pc:spChg>
        <pc:picChg chg="mod">
          <ac:chgData name="Mateusz Cholewiński" userId="21ec853e4b1e03c8" providerId="LiveId" clId="{2D2A9718-81B5-4703-8D9B-795FF22161BC}" dt="2026-03-27T11:02:55.095" v="386" actId="1076"/>
          <ac:picMkLst>
            <pc:docMk/>
            <pc:sldMk cId="3510840835" sldId="303"/>
            <ac:picMk id="2" creationId="{4EF3FE3C-96D5-13EB-82C3-C872E158437B}"/>
          </ac:picMkLst>
        </pc:picChg>
        <pc:picChg chg="mod">
          <ac:chgData name="Mateusz Cholewiński" userId="21ec853e4b1e03c8" providerId="LiveId" clId="{2D2A9718-81B5-4703-8D9B-795FF22161BC}" dt="2026-03-27T11:02:55.095" v="386" actId="1076"/>
          <ac:picMkLst>
            <pc:docMk/>
            <pc:sldMk cId="3510840835" sldId="303"/>
            <ac:picMk id="3" creationId="{36277B18-9C3E-FAF9-6560-7F33280F2426}"/>
          </ac:picMkLst>
        </pc:picChg>
        <pc:picChg chg="mod">
          <ac:chgData name="Mateusz Cholewiński" userId="21ec853e4b1e03c8" providerId="LiveId" clId="{2D2A9718-81B5-4703-8D9B-795FF22161BC}" dt="2026-03-27T11:02:55.095" v="386" actId="1076"/>
          <ac:picMkLst>
            <pc:docMk/>
            <pc:sldMk cId="3510840835" sldId="303"/>
            <ac:picMk id="4" creationId="{2D6945D5-A62F-C1B7-033D-11BC1696E464}"/>
          </ac:picMkLst>
        </pc:picChg>
        <pc:picChg chg="mod modCrop">
          <ac:chgData name="Mateusz Cholewiński" userId="21ec853e4b1e03c8" providerId="LiveId" clId="{2D2A9718-81B5-4703-8D9B-795FF22161BC}" dt="2026-03-27T11:02:55.095" v="386" actId="1076"/>
          <ac:picMkLst>
            <pc:docMk/>
            <pc:sldMk cId="3510840835" sldId="303"/>
            <ac:picMk id="5" creationId="{59E9EB6B-6EE4-AB88-BFB1-69282FFF9A02}"/>
          </ac:picMkLst>
        </pc:picChg>
      </pc:sldChg>
      <pc:sldChg chg="modSp add mod">
        <pc:chgData name="Mateusz Cholewiński" userId="21ec853e4b1e03c8" providerId="LiveId" clId="{2D2A9718-81B5-4703-8D9B-795FF22161BC}" dt="2026-03-27T11:04:56.864" v="389" actId="20577"/>
        <pc:sldMkLst>
          <pc:docMk/>
          <pc:sldMk cId="3662210189" sldId="304"/>
        </pc:sldMkLst>
        <pc:spChg chg="mod">
          <ac:chgData name="Mateusz Cholewiński" userId="21ec853e4b1e03c8" providerId="LiveId" clId="{2D2A9718-81B5-4703-8D9B-795FF22161BC}" dt="2026-03-27T11:04:56.864" v="389" actId="20577"/>
          <ac:spMkLst>
            <pc:docMk/>
            <pc:sldMk cId="3662210189" sldId="304"/>
            <ac:spMk id="4" creationId="{9D8EF0DF-E810-446A-47BF-07BC79ABF4F6}"/>
          </ac:spMkLst>
        </pc:spChg>
      </pc:sldChg>
      <pc:sldChg chg="modSp add replId">
        <pc:chgData name="Mateusz Cholewiński" userId="21ec853e4b1e03c8" providerId="LiveId" clId="{2D2A9718-81B5-4703-8D9B-795FF22161BC}" dt="2026-03-27T11:06:04.695" v="395" actId="14826"/>
        <pc:sldMkLst>
          <pc:docMk/>
          <pc:sldMk cId="2297024777" sldId="305"/>
        </pc:sldMkLst>
        <pc:picChg chg="mod">
          <ac:chgData name="Mateusz Cholewiński" userId="21ec853e4b1e03c8" providerId="LiveId" clId="{2D2A9718-81B5-4703-8D9B-795FF22161BC}" dt="2026-03-27T11:06:04.695" v="395" actId="14826"/>
          <ac:picMkLst>
            <pc:docMk/>
            <pc:sldMk cId="2297024777" sldId="305"/>
            <ac:picMk id="5" creationId="{3919E4A0-C757-53D9-FCE1-79FEAD458AAF}"/>
          </ac:picMkLst>
        </pc:picChg>
      </pc:sldChg>
      <pc:sldChg chg="modSp add replId">
        <pc:chgData name="Mateusz Cholewiński" userId="21ec853e4b1e03c8" providerId="LiveId" clId="{2D2A9718-81B5-4703-8D9B-795FF22161BC}" dt="2026-03-27T11:05:28.516" v="391" actId="14826"/>
        <pc:sldMkLst>
          <pc:docMk/>
          <pc:sldMk cId="2677790291" sldId="306"/>
        </pc:sldMkLst>
        <pc:picChg chg="mod">
          <ac:chgData name="Mateusz Cholewiński" userId="21ec853e4b1e03c8" providerId="LiveId" clId="{2D2A9718-81B5-4703-8D9B-795FF22161BC}" dt="2026-03-27T11:05:28.516" v="391" actId="14826"/>
          <ac:picMkLst>
            <pc:docMk/>
            <pc:sldMk cId="2677790291" sldId="306"/>
            <ac:picMk id="5" creationId="{1A4F289C-C6C2-8B0C-955B-4B6E36E3AC10}"/>
          </ac:picMkLst>
        </pc:picChg>
      </pc:sldChg>
      <pc:sldChg chg="modSp add mod replId">
        <pc:chgData name="Mateusz Cholewiński" userId="21ec853e4b1e03c8" providerId="LiveId" clId="{2D2A9718-81B5-4703-8D9B-795FF22161BC}" dt="2026-03-27T11:05:40.610" v="393" actId="1076"/>
        <pc:sldMkLst>
          <pc:docMk/>
          <pc:sldMk cId="1458491841" sldId="307"/>
        </pc:sldMkLst>
        <pc:picChg chg="mod">
          <ac:chgData name="Mateusz Cholewiński" userId="21ec853e4b1e03c8" providerId="LiveId" clId="{2D2A9718-81B5-4703-8D9B-795FF22161BC}" dt="2026-03-27T11:05:40.610" v="393" actId="1076"/>
          <ac:picMkLst>
            <pc:docMk/>
            <pc:sldMk cId="1458491841" sldId="307"/>
            <ac:picMk id="5" creationId="{C53A03DE-940C-7EE0-56FC-BFEB91ACEE13}"/>
          </ac:picMkLst>
        </pc:picChg>
      </pc:sldChg>
      <pc:sldChg chg="modSp add replId">
        <pc:chgData name="Mateusz Cholewiński" userId="21ec853e4b1e03c8" providerId="LiveId" clId="{2D2A9718-81B5-4703-8D9B-795FF22161BC}" dt="2026-03-27T11:05:48.529" v="394" actId="14826"/>
        <pc:sldMkLst>
          <pc:docMk/>
          <pc:sldMk cId="1186389538" sldId="308"/>
        </pc:sldMkLst>
        <pc:picChg chg="mod">
          <ac:chgData name="Mateusz Cholewiński" userId="21ec853e4b1e03c8" providerId="LiveId" clId="{2D2A9718-81B5-4703-8D9B-795FF22161BC}" dt="2026-03-27T11:05:48.529" v="394" actId="14826"/>
          <ac:picMkLst>
            <pc:docMk/>
            <pc:sldMk cId="1186389538" sldId="308"/>
            <ac:picMk id="5" creationId="{C3961391-17F9-1084-0184-29B7E5511B94}"/>
          </ac:picMkLst>
        </pc:picChg>
      </pc:sldChg>
      <pc:sldChg chg="modSp add mod replId">
        <pc:chgData name="Mateusz Cholewiński" userId="21ec853e4b1e03c8" providerId="LiveId" clId="{2D2A9718-81B5-4703-8D9B-795FF22161BC}" dt="2026-03-27T11:06:53.066" v="405" actId="1076"/>
        <pc:sldMkLst>
          <pc:docMk/>
          <pc:sldMk cId="1605108639" sldId="309"/>
        </pc:sldMkLst>
        <pc:picChg chg="mod">
          <ac:chgData name="Mateusz Cholewiński" userId="21ec853e4b1e03c8" providerId="LiveId" clId="{2D2A9718-81B5-4703-8D9B-795FF22161BC}" dt="2026-03-27T11:06:53.066" v="405" actId="1076"/>
          <ac:picMkLst>
            <pc:docMk/>
            <pc:sldMk cId="1605108639" sldId="309"/>
            <ac:picMk id="2" creationId="{BC3374B6-3F9D-5168-E462-C662C1628730}"/>
          </ac:picMkLst>
        </pc:picChg>
        <pc:picChg chg="mod">
          <ac:chgData name="Mateusz Cholewiński" userId="21ec853e4b1e03c8" providerId="LiveId" clId="{2D2A9718-81B5-4703-8D9B-795FF22161BC}" dt="2026-03-27T11:06:50.972" v="404" actId="1076"/>
          <ac:picMkLst>
            <pc:docMk/>
            <pc:sldMk cId="1605108639" sldId="309"/>
            <ac:picMk id="3" creationId="{44C8A602-0393-B185-26D7-A86FBC0C0AC3}"/>
          </ac:picMkLst>
        </pc:picChg>
        <pc:picChg chg="mod">
          <ac:chgData name="Mateusz Cholewiński" userId="21ec853e4b1e03c8" providerId="LiveId" clId="{2D2A9718-81B5-4703-8D9B-795FF22161BC}" dt="2026-03-27T11:06:49.150" v="403" actId="1076"/>
          <ac:picMkLst>
            <pc:docMk/>
            <pc:sldMk cId="1605108639" sldId="309"/>
            <ac:picMk id="4" creationId="{460B8943-356F-907C-2E0A-E2E87246F10A}"/>
          </ac:picMkLst>
        </pc:picChg>
        <pc:picChg chg="mod">
          <ac:chgData name="Mateusz Cholewiński" userId="21ec853e4b1e03c8" providerId="LiveId" clId="{2D2A9718-81B5-4703-8D9B-795FF22161BC}" dt="2026-03-27T11:06:47.988" v="402" actId="1076"/>
          <ac:picMkLst>
            <pc:docMk/>
            <pc:sldMk cId="1605108639" sldId="309"/>
            <ac:picMk id="5" creationId="{C4306D24-BD38-85DA-8043-E54BE327E5FA}"/>
          </ac:picMkLst>
        </pc:picChg>
      </pc:sldChg>
      <pc:sldChg chg="modSp add mod">
        <pc:chgData name="Mateusz Cholewiński" userId="21ec853e4b1e03c8" providerId="LiveId" clId="{2D2A9718-81B5-4703-8D9B-795FF22161BC}" dt="2026-03-27T12:25:16.331" v="501" actId="20577"/>
        <pc:sldMkLst>
          <pc:docMk/>
          <pc:sldMk cId="860507760" sldId="310"/>
        </pc:sldMkLst>
        <pc:spChg chg="mod">
          <ac:chgData name="Mateusz Cholewiński" userId="21ec853e4b1e03c8" providerId="LiveId" clId="{2D2A9718-81B5-4703-8D9B-795FF22161BC}" dt="2026-03-27T12:25:16.331" v="501" actId="20577"/>
          <ac:spMkLst>
            <pc:docMk/>
            <pc:sldMk cId="860507760" sldId="310"/>
            <ac:spMk id="2" creationId="{BAAE5FB1-DE79-461E-C02B-E8034735F759}"/>
          </ac:spMkLst>
        </pc:spChg>
        <pc:spChg chg="mod">
          <ac:chgData name="Mateusz Cholewiński" userId="21ec853e4b1e03c8" providerId="LiveId" clId="{2D2A9718-81B5-4703-8D9B-795FF22161BC}" dt="2026-03-27T11:42:29.628" v="408" actId="20577"/>
          <ac:spMkLst>
            <pc:docMk/>
            <pc:sldMk cId="860507760" sldId="310"/>
            <ac:spMk id="4" creationId="{FD75AADC-0A3E-3EF3-2E27-D679680D7635}"/>
          </ac:spMkLst>
        </pc:spChg>
      </pc:sldChg>
      <pc:sldChg chg="modSp add mod replId">
        <pc:chgData name="Mateusz Cholewiński" userId="21ec853e4b1e03c8" providerId="LiveId" clId="{2D2A9718-81B5-4703-8D9B-795FF22161BC}" dt="2026-03-27T11:43:19.764" v="413" actId="1076"/>
        <pc:sldMkLst>
          <pc:docMk/>
          <pc:sldMk cId="2010056048" sldId="311"/>
        </pc:sldMkLst>
        <pc:picChg chg="mod">
          <ac:chgData name="Mateusz Cholewiński" userId="21ec853e4b1e03c8" providerId="LiveId" clId="{2D2A9718-81B5-4703-8D9B-795FF22161BC}" dt="2026-03-27T11:43:19.764" v="413" actId="1076"/>
          <ac:picMkLst>
            <pc:docMk/>
            <pc:sldMk cId="2010056048" sldId="311"/>
            <ac:picMk id="5" creationId="{812B29C7-E71F-7749-08CA-AC6F9941A476}"/>
          </ac:picMkLst>
        </pc:picChg>
      </pc:sldChg>
      <pc:sldChg chg="modSp add mod replId">
        <pc:chgData name="Mateusz Cholewiński" userId="21ec853e4b1e03c8" providerId="LiveId" clId="{2D2A9718-81B5-4703-8D9B-795FF22161BC}" dt="2026-03-27T11:43:37.195" v="417" actId="1076"/>
        <pc:sldMkLst>
          <pc:docMk/>
          <pc:sldMk cId="448419768" sldId="312"/>
        </pc:sldMkLst>
        <pc:picChg chg="mod">
          <ac:chgData name="Mateusz Cholewiński" userId="21ec853e4b1e03c8" providerId="LiveId" clId="{2D2A9718-81B5-4703-8D9B-795FF22161BC}" dt="2026-03-27T11:43:37.195" v="417" actId="1076"/>
          <ac:picMkLst>
            <pc:docMk/>
            <pc:sldMk cId="448419768" sldId="312"/>
            <ac:picMk id="5" creationId="{FAC8DCA4-216B-E530-469F-C6BA2C54F913}"/>
          </ac:picMkLst>
        </pc:picChg>
      </pc:sldChg>
      <pc:sldChg chg="modSp add mod replId">
        <pc:chgData name="Mateusz Cholewiński" userId="21ec853e4b1e03c8" providerId="LiveId" clId="{2D2A9718-81B5-4703-8D9B-795FF22161BC}" dt="2026-03-27T11:44:01.260" v="421" actId="1076"/>
        <pc:sldMkLst>
          <pc:docMk/>
          <pc:sldMk cId="3057106169" sldId="313"/>
        </pc:sldMkLst>
        <pc:picChg chg="mod">
          <ac:chgData name="Mateusz Cholewiński" userId="21ec853e4b1e03c8" providerId="LiveId" clId="{2D2A9718-81B5-4703-8D9B-795FF22161BC}" dt="2026-03-27T11:44:01.260" v="421" actId="1076"/>
          <ac:picMkLst>
            <pc:docMk/>
            <pc:sldMk cId="3057106169" sldId="313"/>
            <ac:picMk id="5" creationId="{9FFCD7A3-E6E5-ED78-8B56-4E3DF5E5E0B3}"/>
          </ac:picMkLst>
        </pc:picChg>
      </pc:sldChg>
      <pc:sldChg chg="modSp add mod replId">
        <pc:chgData name="Mateusz Cholewiński" userId="21ec853e4b1e03c8" providerId="LiveId" clId="{2D2A9718-81B5-4703-8D9B-795FF22161BC}" dt="2026-03-27T11:45:21.239" v="434" actId="14100"/>
        <pc:sldMkLst>
          <pc:docMk/>
          <pc:sldMk cId="1741509866" sldId="314"/>
        </pc:sldMkLst>
        <pc:picChg chg="mod">
          <ac:chgData name="Mateusz Cholewiński" userId="21ec853e4b1e03c8" providerId="LiveId" clId="{2D2A9718-81B5-4703-8D9B-795FF22161BC}" dt="2026-03-27T11:45:21.239" v="434" actId="14100"/>
          <ac:picMkLst>
            <pc:docMk/>
            <pc:sldMk cId="1741509866" sldId="314"/>
            <ac:picMk id="5" creationId="{BBAFE1AA-A082-C379-9299-C54C157BFA35}"/>
          </ac:picMkLst>
        </pc:picChg>
      </pc:sldChg>
      <pc:sldChg chg="addSp delSp modSp add mod replId">
        <pc:chgData name="Mateusz Cholewiński" userId="21ec853e4b1e03c8" providerId="LiveId" clId="{2D2A9718-81B5-4703-8D9B-795FF22161BC}" dt="2026-03-27T11:46:42.651" v="463" actId="1076"/>
        <pc:sldMkLst>
          <pc:docMk/>
          <pc:sldMk cId="2253406034" sldId="315"/>
        </pc:sldMkLst>
        <pc:picChg chg="mod modCrop">
          <ac:chgData name="Mateusz Cholewiński" userId="21ec853e4b1e03c8" providerId="LiveId" clId="{2D2A9718-81B5-4703-8D9B-795FF22161BC}" dt="2026-03-27T11:46:42.651" v="463" actId="1076"/>
          <ac:picMkLst>
            <pc:docMk/>
            <pc:sldMk cId="2253406034" sldId="315"/>
            <ac:picMk id="2" creationId="{78080229-4944-8081-0B41-4423DA2211C6}"/>
          </ac:picMkLst>
        </pc:picChg>
        <pc:picChg chg="mod modCrop">
          <ac:chgData name="Mateusz Cholewiński" userId="21ec853e4b1e03c8" providerId="LiveId" clId="{2D2A9718-81B5-4703-8D9B-795FF22161BC}" dt="2026-03-27T11:46:42.651" v="463" actId="1076"/>
          <ac:picMkLst>
            <pc:docMk/>
            <pc:sldMk cId="2253406034" sldId="315"/>
            <ac:picMk id="3" creationId="{FE80E7E3-01D4-18E5-B05B-6161142F896D}"/>
          </ac:picMkLst>
        </pc:picChg>
        <pc:picChg chg="mod modCrop">
          <ac:chgData name="Mateusz Cholewiński" userId="21ec853e4b1e03c8" providerId="LiveId" clId="{2D2A9718-81B5-4703-8D9B-795FF22161BC}" dt="2026-03-27T11:46:42.651" v="463" actId="1076"/>
          <ac:picMkLst>
            <pc:docMk/>
            <pc:sldMk cId="2253406034" sldId="315"/>
            <ac:picMk id="4" creationId="{0D27C464-E146-02ED-BFCD-23BDCC765260}"/>
          </ac:picMkLst>
        </pc:picChg>
        <pc:picChg chg="del mod">
          <ac:chgData name="Mateusz Cholewiński" userId="21ec853e4b1e03c8" providerId="LiveId" clId="{2D2A9718-81B5-4703-8D9B-795FF22161BC}" dt="2026-03-27T11:45:01.944" v="431" actId="478"/>
          <ac:picMkLst>
            <pc:docMk/>
            <pc:sldMk cId="2253406034" sldId="315"/>
            <ac:picMk id="5" creationId="{428722B1-1AE7-5FB6-71A9-6AF19828094A}"/>
          </ac:picMkLst>
        </pc:picChg>
        <pc:picChg chg="add mod modCrop">
          <ac:chgData name="Mateusz Cholewiński" userId="21ec853e4b1e03c8" providerId="LiveId" clId="{2D2A9718-81B5-4703-8D9B-795FF22161BC}" dt="2026-03-27T11:46:42.651" v="463" actId="1076"/>
          <ac:picMkLst>
            <pc:docMk/>
            <pc:sldMk cId="2253406034" sldId="315"/>
            <ac:picMk id="7" creationId="{0B5EEEE9-0AE2-8BF1-D58F-3C1636F4D7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EC120-9496-E251-AB23-A5E79DBA9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9835AF-D96F-3FC9-0CE0-917532D2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CA1E60-AECB-33CC-909E-9D7FA1D3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9920F9-42C7-106C-719D-EF2A8C99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B06B5B-66FA-4595-25B8-C99D9539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04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329128-4806-2930-17F7-3D3D81EB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AE9AAB3-1BB6-9162-A885-7C1EFCCC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9C2F19-A674-9F27-F2C5-710B448F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784177-803A-531E-7733-39CE6DC7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8678E7-1802-46AD-1D90-4493D4A6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72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9C4F8F1-346A-7620-EED3-BDF417927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F862D0C-C6FA-53E2-9D35-167DBB17F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CA836C-C444-5031-D668-F8DAFC6D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3F2EEC-10A3-7B74-A132-9CD2191E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184F0A-859C-E69E-2573-E490FA36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37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180F1F-D6E9-B299-0095-EBFC5C31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40F8C8-20D6-174E-1E4D-4885BE80C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3B7003-45E3-3573-D089-64C5FEFD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57BF58-63AE-7F6D-E8E2-3FB00B00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4EBC8D-D47A-B039-00AB-4A70A571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45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ABA8FD-24A4-DB70-EB22-D430C18C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96DCD6-4F74-F2A3-1865-F3066C1A9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A904E8-972E-B5BE-B926-420A6654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136E3C-3128-9876-F7E4-19297415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F4D540-FC40-3815-F8E7-A4289782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7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4F256-AD49-EBE9-CFA4-A44FE663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88849B-FE3C-A2BD-2AA0-F2E42F2DF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FF977D-ECD7-A289-131C-D9FA67B0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FFB35B-F39A-C11A-49F6-DC697F33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4E6209-DE42-76CF-7864-88A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EEAD5B-3A30-CCAF-B93A-B4F21BE1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24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3AF20A-C46C-DF48-8AB1-4786290E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5A7C87-7FA9-A53A-F144-DD9B0D20E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30DAC2-59D9-21DA-6999-A0A82A7CC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2ED744F-B1BC-D076-90CF-BF936708C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865D3-9420-8232-7018-6369A766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D1E1B9C-5F89-CA77-62AB-84F93FC7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4D52447-8BE8-D862-674A-2205147BE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64329BC-B0D8-EAD1-2622-F617A423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02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4F6929-55B2-46E4-FA02-7C9E15D8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B5239C3-6CE4-1BE1-5CA7-BFCE51B6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767F29D-A0CE-0B36-8305-72F7701A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8FCC484-5F0D-3FE6-B867-2603B715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33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90DCA0F-872F-D9F7-65A5-405D81CE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004592-61C0-26E9-C45F-40FE158B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F753D2-237F-DED7-1ED8-9470468C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1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28ABA-796C-A7C2-D2AB-61FDA275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4FF0B5-E6BF-DD5C-4520-E0D93C327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EA658B8-E71A-FD00-C2FA-D45953A59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B70C84-5B1F-874D-F741-C21A4426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509403B-2C51-A9CD-D632-FAE3C87F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BCAE6AB-30D5-569F-521A-BE68395A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44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6F7718-61FD-4529-2F52-023C2BAA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998D293-C8DF-FD4F-419C-C1BF82CB3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7ACD485-24E7-4B7D-AB61-29FE382C2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C0DB5F-A43F-A6F1-D84B-CB03994C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BCF986-33D7-0051-C097-FB3CBDDB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6AA5B6-CDA1-964C-3022-515CEB87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5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0DBAEB-AA1B-050E-59E5-BFE4B3F8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6C5C6E-1406-BC75-9937-499770F1C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345067-E309-50E6-B588-38FA672C5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A84FA7-A3E3-4BB7-BC7E-3A889473CD9B}" type="datetimeFigureOut">
              <a:rPr lang="pl-PL" smtClean="0"/>
              <a:t>27.03.2026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BF8B45-B4DC-069D-A557-B754A8560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CDA909-175F-59B2-25CE-E4CB7332D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33D707-22AD-404D-887C-F34DC513EB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30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53A679-5811-60A6-F79B-5CBC2AF4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który z przedstawionych obrazów został wykonany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507BD07-C250-4298-40EF-7C4D648D9D56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411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89FD0-28A1-50D5-044D-6393D4E04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631646-730A-8D66-4683-89B5024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31B1CFA-F864-1518-1E09-2A7BD9A9FD2E}"/>
              </a:ext>
            </a:extLst>
          </p:cNvPr>
          <p:cNvSpPr/>
          <p:nvPr/>
        </p:nvSpPr>
        <p:spPr>
          <a:xfrm>
            <a:off x="198608" y="-105946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6067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BBFC3-E15C-95BD-582D-A2695C03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4ADA6CF-C7DE-DB4F-6175-D67B388D5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81101"/>
            <a:ext cx="12293600" cy="922020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F713EEB-FD4F-1370-F749-63A18E39CC61}"/>
              </a:ext>
            </a:extLst>
          </p:cNvPr>
          <p:cNvSpPr/>
          <p:nvPr/>
        </p:nvSpPr>
        <p:spPr>
          <a:xfrm>
            <a:off x="198609" y="-105946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endParaRPr lang="pl-PL" sz="11500" b="1" cap="none" spc="0" dirty="0">
              <a:ln w="6667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54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A426B-3C4A-4A68-2511-466022B84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09E47E82-BAB4-7740-E4B3-8B549FDD4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273" y="-8120"/>
            <a:ext cx="6165273" cy="34552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9B25E9-F2A6-CEF8-9647-0B745539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40" y="3543478"/>
            <a:ext cx="5113245" cy="340882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63309DD-DBAF-4DBD-47B3-1CD333D97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656" y="-80605"/>
            <a:ext cx="5291620" cy="352774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7FC0C00-06F8-6752-F508-4B8824F18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8473"/>
          <a:stretch>
            <a:fillRect/>
          </a:stretch>
        </p:blipFill>
        <p:spPr>
          <a:xfrm>
            <a:off x="6232933" y="3802407"/>
            <a:ext cx="5959067" cy="312062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905D470-2272-C252-A091-53C9CCDBCDEB}"/>
              </a:ext>
            </a:extLst>
          </p:cNvPr>
          <p:cNvSpPr/>
          <p:nvPr/>
        </p:nvSpPr>
        <p:spPr>
          <a:xfrm>
            <a:off x="208055" y="0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C12D806-F6F8-E25D-8E0E-D365CE5AC538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548C00-0807-D4DB-D93E-3C4C50DB9905}"/>
              </a:ext>
            </a:extLst>
          </p:cNvPr>
          <p:cNvSpPr/>
          <p:nvPr/>
        </p:nvSpPr>
        <p:spPr>
          <a:xfrm>
            <a:off x="6232933" y="3519627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412AE76-3F61-5070-B626-3DDF7E558418}"/>
              </a:ext>
            </a:extLst>
          </p:cNvPr>
          <p:cNvSpPr/>
          <p:nvPr/>
        </p:nvSpPr>
        <p:spPr>
          <a:xfrm>
            <a:off x="456740" y="329737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6712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A7BB-645E-FF9A-EC56-B0858F02C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330FE0-48EB-53AF-9C01-1D2B3E28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68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które z przedstawionych zdjęć zostało wykonane przez człowieka.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EB7896-E7E6-B0BB-7307-7F491C5ACDCB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705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741A-AC5F-B230-B59A-FCA0EE2D9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ABEF50A-D8D6-96A4-4CDC-06B7133D4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6250" y="0"/>
            <a:ext cx="4619500" cy="692925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F563231-3430-D580-12BF-B089E6623F27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21916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0807-095F-FD93-40D5-C8F57B0CC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6CA2057-3212-B92C-368E-B626D90DA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287" y="0"/>
            <a:ext cx="3883426" cy="692925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08A46D7-7F3F-59BA-2E83-EEAC75CFA3F0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8133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C68A6-27D0-85C0-06C3-B6933384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D6AE377-E94A-C8B0-E512-C1D9CF331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287" y="0"/>
            <a:ext cx="3883426" cy="692925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95DD80A-11D8-F164-832B-5A0045FA8AF4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4174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ABC6-1ADF-FB46-FE9C-AA2BE5C42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BD5145-B02B-C2FB-4386-D99584BC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4600" y="-6382"/>
            <a:ext cx="4686299" cy="684920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BADE473-1C06-6C1E-7C01-197F486E5F6B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8324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30C6-4D45-4FFA-9CC3-40DE6776B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161680-6867-4198-3C96-CD24EA866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585" y="914296"/>
            <a:ext cx="3379346" cy="50690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88D62B4-4D76-9B1F-0E6D-69FBDD3F7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8233" y="914296"/>
            <a:ext cx="2840878" cy="50690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91CE9EF-95F6-908C-E4E8-FE380E252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9111" y="894490"/>
            <a:ext cx="2840879" cy="50690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1F464B-E225-62DB-AE56-0BF67CBCB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989" y="889105"/>
            <a:ext cx="3472926" cy="507581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74D0D9E-8B87-C7BA-27DA-F05B40D9DA0B}"/>
              </a:ext>
            </a:extLst>
          </p:cNvPr>
          <p:cNvSpPr/>
          <p:nvPr/>
        </p:nvSpPr>
        <p:spPr>
          <a:xfrm>
            <a:off x="1291123" y="-215900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55F0ACE-CD27-8206-1C45-86C57FFF8CBD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CBA4D72-093E-4BE3-EF01-DC107CC4C191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E7CD2E0-FFAF-D54A-EB04-0F2F510C2CCF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5101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9598F-B798-26A9-2A0D-40F54C2B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546A65-6312-5710-E704-B151DC67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która z przedstawionych ilustracji została wykonana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A2F28D0-D2C8-49EC-6CB8-B47557A2D832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277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EA7B750-8DBC-EA34-DE0C-482ECE49C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611"/>
            <a:ext cx="12192000" cy="812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549CB29-FEFF-18AB-6942-51B324B25F79}"/>
              </a:ext>
            </a:extLst>
          </p:cNvPr>
          <p:cNvSpPr/>
          <p:nvPr/>
        </p:nvSpPr>
        <p:spPr>
          <a:xfrm>
            <a:off x="275783" y="-244491"/>
            <a:ext cx="109998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4689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69C8B-CC61-F8FC-3626-246CB3E4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6E993A-6C31-9A80-F153-6BD90AB8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825" y="0"/>
            <a:ext cx="4824350" cy="686129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F9F36BE-548D-C8FE-ED06-8C1EAE5AA989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61136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A0036-FE82-6DEB-71CB-52D497F1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94F401D-CB2C-C887-E4B7-B6D93941D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868" y="-33518"/>
            <a:ext cx="4628632" cy="689151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5F3F993-4991-CA78-4EEE-49A27CC7819E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6741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F65F-9074-35C5-6C9B-98D80C1D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C056D3B-CB27-5F35-7977-5AF35DFB5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306" y="31178"/>
            <a:ext cx="4873593" cy="682682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2AD08E5-3DD9-C28B-1C0C-179F4C202E26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330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1E07-42BC-3FE4-C805-2CB7163EB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2740C3C-662D-D1F5-3003-CBB2BA39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956" y="-6382"/>
            <a:ext cx="4503586" cy="684920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DB1D2D2-6E91-E989-0EC1-45DAB9562845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9796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DFA8-6232-93B2-616E-D3B3784F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77EF195-9A6C-D5F2-537E-811411FED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585" y="1045715"/>
            <a:ext cx="3150722" cy="448102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BC087E8-95A3-66FB-396D-ED81A0C8B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43" y="1045715"/>
            <a:ext cx="3009645" cy="448102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A2F9BFF-528B-76F0-0E5C-332D399F7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698" y="1045715"/>
            <a:ext cx="3198955" cy="44810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A0C6482-47F0-2B0C-6424-9E4F1FB0E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7663" y="1045715"/>
            <a:ext cx="2946427" cy="448102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EB83E2A-8DCB-AEF2-16F3-A312A0228204}"/>
              </a:ext>
            </a:extLst>
          </p:cNvPr>
          <p:cNvSpPr/>
          <p:nvPr/>
        </p:nvSpPr>
        <p:spPr>
          <a:xfrm>
            <a:off x="1291123" y="-215900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A34304E-6AE8-F4E3-0BB0-DE4A80D3C409}"/>
              </a:ext>
            </a:extLst>
          </p:cNvPr>
          <p:cNvSpPr/>
          <p:nvPr/>
        </p:nvSpPr>
        <p:spPr>
          <a:xfrm>
            <a:off x="7121278" y="-263599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5D59D50-A605-06AD-FABD-EF7ECDCBDD5E}"/>
              </a:ext>
            </a:extLst>
          </p:cNvPr>
          <p:cNvSpPr/>
          <p:nvPr/>
        </p:nvSpPr>
        <p:spPr>
          <a:xfrm>
            <a:off x="10287567" y="-215900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41DE19A-1211-AD55-1DAF-09096ADE91D3}"/>
              </a:ext>
            </a:extLst>
          </p:cNvPr>
          <p:cNvSpPr/>
          <p:nvPr/>
        </p:nvSpPr>
        <p:spPr>
          <a:xfrm>
            <a:off x="4153774" y="-263599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6660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2A2D-DD43-7C6A-1120-5B4CC25FD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21A16-390A-0DA3-C1EB-8422AC49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który z przedstawionych plakatów został wykonany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905C64C-7F20-7739-BE97-E811412BFA91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6771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B598-B57B-C083-4FF5-2CFA05C06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0272CF9-E575-9E19-69C0-9A0A799A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400" y="0"/>
            <a:ext cx="5214585" cy="695277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8CE9DA5-D5F9-9C0E-54D0-E35A0C7EA831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952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714A-6229-93CD-CADE-010F9342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455C7F-7FA1-0F00-F1FB-C4111A54B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449" y="0"/>
            <a:ext cx="4597001" cy="685799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CFE33CC-0DD2-8FA1-3CC8-457AB604DC54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3243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500A7-5EA5-E9E6-9AC2-70D0D07B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E55E3A3-ECA9-6BC5-9A94-813D4F007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611" y="-42638"/>
            <a:ext cx="4721489" cy="69006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853A983-3E9B-64A6-3961-E147592E536B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3607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95D0-B6EA-FB32-72AB-07BAA065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5B4EF0-65FE-B4BC-FD8E-E3BA5184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901" y="0"/>
            <a:ext cx="4694630" cy="686138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CA28D27-259A-A642-0087-B537DB162B09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0992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51803-A804-B401-85F8-5174EA8F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A47A7-4A27-AC83-BF4E-345ABDDA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9203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9916A3-250F-A4DD-0D2A-88E57AF8D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857" y="1"/>
            <a:ext cx="5333999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6715112-DAEA-A8A9-19C8-038FDCFBA747}"/>
              </a:ext>
            </a:extLst>
          </p:cNvPr>
          <p:cNvSpPr/>
          <p:nvPr/>
        </p:nvSpPr>
        <p:spPr>
          <a:xfrm>
            <a:off x="261928" y="-105946"/>
            <a:ext cx="109998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18110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0A024-BFFE-8732-B126-188F04E81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C86D5A-A7D3-04CD-7EAB-86193EF7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0136"/>
            <a:ext cx="3187284" cy="42497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37A488-CF9A-3F76-9A3E-30F5B4A14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393" y="1250136"/>
            <a:ext cx="2848634" cy="42497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BC3AAB-1C87-D33C-2881-440974A67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354" y="1250135"/>
            <a:ext cx="2907697" cy="42497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6DC996-A4A4-9FA6-F3C9-6F7E25886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6378" y="1250134"/>
            <a:ext cx="2907698" cy="424971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E5EE208-E3BC-0E09-1DCC-F8FCD88D5AF2}"/>
              </a:ext>
            </a:extLst>
          </p:cNvPr>
          <p:cNvSpPr/>
          <p:nvPr/>
        </p:nvSpPr>
        <p:spPr>
          <a:xfrm>
            <a:off x="1103340" y="-102234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15BBEE6-3141-509E-017C-C6CA489FD136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111500E-1378-70FE-14AA-698A198384EF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D19017A-92C0-86C2-AC70-1EE89B9DAB3F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83352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B9714-FA8A-7721-C67E-A2E19EC6E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46897-C6E5-8A9A-3B0B-1013C035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która z przedstawionych fotografii została wykonana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750582-1E7C-CA3A-4FCF-0A253E8AB63F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0015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E7456-69AD-D6C8-AE1D-357C7DB58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8E94C2-49AF-77F1-904E-F3D97ADB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110" y="0"/>
            <a:ext cx="4757164" cy="695277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070C34A-956A-694D-718C-73B42DF06EC7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97119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7D7-3F18-7211-DB7E-3AF9C848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B340389-9F4E-D79A-7F16-5D5401DF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945" y="0"/>
            <a:ext cx="5166109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6A6AF4A-E6DC-5111-6C2B-65548CBD4DCA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4151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7EE8-B814-842A-46CC-A1EB5BB2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90F4AD2-4AB3-4666-E6CB-19182FF9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143" y="-42638"/>
            <a:ext cx="4600425" cy="69006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20DEDCC-B2B1-F39A-E2AF-149A08B63766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42777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81D2-83DF-63D5-2048-D06DF5D80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D462EED-923A-272E-4250-B8FA9DF6E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938" y="0"/>
            <a:ext cx="4576555" cy="686138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576DDFC-3F51-FBC3-9F0D-8504A9FCB732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10183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E0B69-F157-4E2F-A036-57325728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8850FDA-DA27-612C-825E-094200DB4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68" y="1195908"/>
            <a:ext cx="2995403" cy="437789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9CA3B7-B889-02D1-9193-30F9FEF08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463" y="1195908"/>
            <a:ext cx="3297856" cy="43778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66AB3B-3EF1-ACA1-855C-EE022DAA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747" y="1195908"/>
            <a:ext cx="2918598" cy="437789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3B6F27-F31E-3010-59B4-0FA8054BD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0773" y="1195908"/>
            <a:ext cx="2920066" cy="437789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BF05CC8-EBE1-11CD-32F8-F486F7A28CED}"/>
              </a:ext>
            </a:extLst>
          </p:cNvPr>
          <p:cNvSpPr/>
          <p:nvPr/>
        </p:nvSpPr>
        <p:spPr>
          <a:xfrm>
            <a:off x="1291123" y="-215900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72B1FDB-834B-0179-099C-0F1D5E7730A4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7267EBE-4DA1-ED9A-2D8F-72C44099CA9A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DC47F3E-99D1-3551-E6F4-5585FCDCF726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3065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13156-2E6D-3FA4-407F-5955555B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6AFD2-31E9-004C-E58D-DD7DC060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Wskaż, która z przedstawionych fotografii została wykonana przez sztuczną inteligencję.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1A1AA71-8DBE-3949-C08E-1C9FFB52073D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79495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0EB6A-A7E3-9BED-7B98-570EFC08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44E31F5-AA47-F418-F2B5-1432A443A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4099" y="0"/>
            <a:ext cx="4635186" cy="695277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6409F95-8A0D-0757-6F23-8DE58E83A3E5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37916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FA07-52DF-7863-0F1B-4EBC5F9BE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AD19C8C-C5CC-9E64-BE08-1977A1AF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9" y="0"/>
            <a:ext cx="457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47E91E6-377C-0C4C-D616-C7DEB031AF8C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5604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4704-7754-DA5D-6436-E9243190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AE081B6-C727-4450-60B9-6A81AD5A1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9203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B07B56E-5149-E360-04B5-E967D44C5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4045" y="1"/>
            <a:ext cx="4785623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0269694-4991-6D11-4DC2-DC526D337FE7}"/>
              </a:ext>
            </a:extLst>
          </p:cNvPr>
          <p:cNvSpPr/>
          <p:nvPr/>
        </p:nvSpPr>
        <p:spPr>
          <a:xfrm>
            <a:off x="314827" y="-105946"/>
            <a:ext cx="9941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01452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DAD2E-8543-9618-B8BF-2873A240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340E03F-7097-FADD-CE87-ECE610C6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718" y="-42638"/>
            <a:ext cx="4599275" cy="69006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36F64C8-A41F-ADFA-D068-2BF0BD524D9A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0022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B5EB4-9A9C-36E5-0602-BB8C3CFA6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ADF6DCD-1292-A07E-EE2D-E27BB9E6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938" y="2560"/>
            <a:ext cx="4576555" cy="685626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95E07FB-29D7-5F69-75F3-45ABA30713E5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45627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3DB2-025A-E6D2-A651-7B2E9398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47CBF76-03CA-DB2C-EA95-55DD3812A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6" y="1195908"/>
            <a:ext cx="2941012" cy="44115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80D5CEC-DB87-6E63-D998-F330486FD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8099" y="1193701"/>
            <a:ext cx="2941012" cy="441151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69CB117-9451-5658-B87A-EFA98F4C8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705" y="1192598"/>
            <a:ext cx="2941012" cy="441262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3016325-B1F0-42C2-FF29-6C0B9BF9C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7312" y="1193701"/>
            <a:ext cx="2944688" cy="441151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194B242-5B48-4B10-CE98-160F8AF6BDC3}"/>
              </a:ext>
            </a:extLst>
          </p:cNvPr>
          <p:cNvSpPr/>
          <p:nvPr/>
        </p:nvSpPr>
        <p:spPr>
          <a:xfrm>
            <a:off x="1035880" y="-168835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8C43907-5B08-2CDF-58F0-8D483761DBED}"/>
              </a:ext>
            </a:extLst>
          </p:cNvPr>
          <p:cNvSpPr/>
          <p:nvPr/>
        </p:nvSpPr>
        <p:spPr>
          <a:xfrm>
            <a:off x="6919052" y="-243428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5635674-A09C-12B3-B237-E2F2AEF664FD}"/>
              </a:ext>
            </a:extLst>
          </p:cNvPr>
          <p:cNvSpPr/>
          <p:nvPr/>
        </p:nvSpPr>
        <p:spPr>
          <a:xfrm>
            <a:off x="10208994" y="-168835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17BD1EA-227F-F421-750D-292E8A9201DD}"/>
              </a:ext>
            </a:extLst>
          </p:cNvPr>
          <p:cNvSpPr/>
          <p:nvPr/>
        </p:nvSpPr>
        <p:spPr>
          <a:xfrm>
            <a:off x="4121573" y="-168835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39360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72300-3658-D97A-881A-930C4D63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75B14-7DBB-50F5-68C2-74F773D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Wskaż, która z przedstawionych fotografii została wykonana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4B92C3-FD89-771B-43DB-0DB4B07AFD05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8564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B176F-6791-B8B4-5710-3293CF80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A3DB9B-546B-085E-0231-F83B1849A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403" y="0"/>
            <a:ext cx="54864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8ACA047-39BB-564F-19C6-73FBBBF869DD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8483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D092-DCF4-71CD-92E8-6CD883FC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9C45CF-548A-93D8-0458-A5DBDD98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871" y="0"/>
            <a:ext cx="5504328" cy="688041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6845DBF-90BF-0EDA-53CB-AFE292BE4BBE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57425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AF8F9-03A0-42BF-A721-8A341F52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034D721-3C8E-D177-C7A0-26A6D61B1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747" y="-38080"/>
            <a:ext cx="5513293" cy="689161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273E1E4-C12F-FCCA-B4B3-981E24BBD7BB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0444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5B38-564B-F979-2C72-53727789F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5F4D6C2-68C2-9E36-3FB3-C5459D00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2677" y="2560"/>
            <a:ext cx="3853076" cy="685626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DCF8D94-0900-45C4-AAF8-E0B51B38202B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47327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F3898-63FB-03D8-4F13-B6F7EB6F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EF3FE3C-96D5-13EB-82C3-C872E1584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747" y="1484150"/>
            <a:ext cx="3259618" cy="407452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6277B18-9C3E-FAF9-6560-7F33280F2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70" y="1484149"/>
            <a:ext cx="3259617" cy="40745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6945D5-A62F-C1B7-033D-11BC1696E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486" y="1478349"/>
            <a:ext cx="3264257" cy="408032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9E9EB6B-6EE4-AB88-BFB1-69282FFF9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2"/>
          <a:stretch>
            <a:fillRect/>
          </a:stretch>
        </p:blipFill>
        <p:spPr>
          <a:xfrm>
            <a:off x="9655743" y="1478348"/>
            <a:ext cx="2696134" cy="406872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C035B19-8A90-9C8D-67C8-3AC9290CBCA8}"/>
              </a:ext>
            </a:extLst>
          </p:cNvPr>
          <p:cNvSpPr/>
          <p:nvPr/>
        </p:nvSpPr>
        <p:spPr>
          <a:xfrm>
            <a:off x="1066749" y="-222623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D025305-E998-65A4-79FB-8D6248E7C533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5C59871-045F-554D-ECD0-38DEFCCA9AC6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EE4BE48-468C-95AF-D8E3-8C67E4BB6554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10840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4D962-2815-7D13-2698-7C918024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B68DAE-F200-75A0-2918-9CA724CF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Wskaż, która z przedstawionych fotografii została wykonana przez człowieka.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D8EF0DF-E810-446A-47BF-07BC79ABF4F6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221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1E44C-002B-F58E-93CD-08383A3E0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BDBE3A8-32D9-1486-E9D8-8F4C6311D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261273" cy="69203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AEA46E2-9875-6F58-162F-490F64CFC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291" y="0"/>
            <a:ext cx="5389418" cy="692925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F772987-A4E4-4C7F-ED9A-141764E81577}"/>
              </a:ext>
            </a:extLst>
          </p:cNvPr>
          <p:cNvSpPr/>
          <p:nvPr/>
        </p:nvSpPr>
        <p:spPr>
          <a:xfrm>
            <a:off x="198609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91461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AD5D0-31EE-61FD-E4C6-EDB37650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919E4A0-C757-53D9-FCE1-79FEAD458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602" y="0"/>
            <a:ext cx="457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E263064-A838-A191-B248-0F505FB010BF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97024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6ADC3-B649-07CE-8845-508959F26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A4F289C-C6C2-8B0C-955B-4B6E36E3A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3293" y="0"/>
            <a:ext cx="4587483" cy="688041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DBD9ADD-E2AE-BF9D-7777-3B0D716C6671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77790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EF0B3-5003-3B2E-5D4B-2EC3C1442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3A03DE-940C-7EE0-56FC-BFEB91AC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379" y="-33616"/>
            <a:ext cx="3876534" cy="689161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6B5930B-BB73-D751-4324-369DFE014AE6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84918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F89C-BC60-D3A1-9767-A78AAA252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3961391-17F9-1084-0184-29B7E5511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2677" y="5735"/>
            <a:ext cx="3853076" cy="684991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447AA5C-ABFE-379D-A034-1CF99264925C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86389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08E3A-7371-0ABE-D1F1-AA672956F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C3374B6-3F9D-5168-E462-C662C162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004" y="1484150"/>
            <a:ext cx="2716348" cy="407452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4C8A602-0393-B185-26D7-A86FBC0C0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729" y="1484150"/>
            <a:ext cx="2716669" cy="40745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60B8943-356F-907C-2E0A-E2E87246F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712" y="1484150"/>
            <a:ext cx="2295180" cy="408032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4306D24-BD38-85DA-8043-E54BE327E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b="7557"/>
          <a:stretch/>
        </p:blipFill>
        <p:spPr>
          <a:xfrm>
            <a:off x="9268385" y="1489949"/>
            <a:ext cx="2696134" cy="406872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7BBCF1B-7E8E-3549-2C9C-A33471B5A9C7}"/>
              </a:ext>
            </a:extLst>
          </p:cNvPr>
          <p:cNvSpPr/>
          <p:nvPr/>
        </p:nvSpPr>
        <p:spPr>
          <a:xfrm>
            <a:off x="1066749" y="-222623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1D7EC68-FEB8-B7BB-A0C6-C7D827CC65B7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B1B8F40-4ACC-4B56-9A70-88731B16BAC0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56D868D-1F7D-8CD4-9D09-D8F72DBE7BC9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05108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28688-A8A1-0797-7F25-13A61859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E5FB1-DE79-461E-C02B-E8034735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7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Wskaż, która z przedstawionych fotografii została wykonana przez sztuczną inteligencję.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D75AADC-0A3E-3EF3-2E27-D679680D7635}"/>
              </a:ext>
            </a:extLst>
          </p:cNvPr>
          <p:cNvSpPr/>
          <p:nvPr/>
        </p:nvSpPr>
        <p:spPr>
          <a:xfrm>
            <a:off x="4367001" y="0"/>
            <a:ext cx="345799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60507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AABF-59D0-EE83-3E13-BE6DD23A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12B29C7-E71F-7749-08CA-AC6F9941A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617" y="0"/>
            <a:ext cx="10293724" cy="686207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6985350-CAC4-EF46-5809-3CB4BC9CD0A0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10056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16535-C5D2-F05F-7029-053EA44C7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C8DCA4-216B-E530-469F-C6BA2C54F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604" y="0"/>
            <a:ext cx="10287609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A524F81-E741-B7A7-0131-288F0C587F74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48419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3437D-2CEC-3A4A-BB21-6A678078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FFCD7A3-E6E5-ED78-8B56-4E3DF5E5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227" y="0"/>
            <a:ext cx="10287609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1440808-9F7B-3022-EF35-4AF036130DFD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57106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055A-2ACF-C83C-DF2D-C9959AFB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BAFE1AA-A082-C379-9299-C54C157B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780" y="0"/>
            <a:ext cx="10089933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67E677-75FE-BF13-D6B6-8863B6EB67FD}"/>
              </a:ext>
            </a:extLst>
          </p:cNvPr>
          <p:cNvSpPr/>
          <p:nvPr/>
        </p:nvSpPr>
        <p:spPr>
          <a:xfrm>
            <a:off x="198608" y="-10594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4150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D7BF-FAF8-7B04-89FF-701E4F4B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1C71F5A-4949-F7C2-2E3C-518E31DC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261273" cy="69203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D85322A-8EC1-39A0-FF3F-4E36AC9A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5291" y="2216934"/>
            <a:ext cx="3585317" cy="46096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83E7650-049B-9D75-13EC-071548D9D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033" y="530914"/>
            <a:ext cx="3094295" cy="443425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CB94B7C-B693-133C-0DFE-270E2A7DE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4" y="173226"/>
            <a:ext cx="4182950" cy="27886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BF7DD26-7DE6-9175-73B3-3642459CF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010" y="3034619"/>
            <a:ext cx="2895600" cy="372291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860C0CC-0983-9708-13D1-30A5589805A3}"/>
              </a:ext>
            </a:extLst>
          </p:cNvPr>
          <p:cNvSpPr/>
          <p:nvPr/>
        </p:nvSpPr>
        <p:spPr>
          <a:xfrm>
            <a:off x="208055" y="0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D0C68CE-61A4-B579-6906-9123D183BCB5}"/>
              </a:ext>
            </a:extLst>
          </p:cNvPr>
          <p:cNvSpPr/>
          <p:nvPr/>
        </p:nvSpPr>
        <p:spPr>
          <a:xfrm>
            <a:off x="5258969" y="173226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85B3623-7A87-1F48-3364-A6359A08690E}"/>
              </a:ext>
            </a:extLst>
          </p:cNvPr>
          <p:cNvSpPr/>
          <p:nvPr/>
        </p:nvSpPr>
        <p:spPr>
          <a:xfrm>
            <a:off x="8663372" y="1952102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D12B7B1-329B-CCD9-1452-14E616260F5C}"/>
              </a:ext>
            </a:extLst>
          </p:cNvPr>
          <p:cNvSpPr/>
          <p:nvPr/>
        </p:nvSpPr>
        <p:spPr>
          <a:xfrm>
            <a:off x="2260190" y="2748041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364063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EBF2-EE2B-7E52-5CDE-6E9F4794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8080229-4944-8081-0B41-4423DA221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13"/>
          <a:stretch>
            <a:fillRect/>
          </a:stretch>
        </p:blipFill>
        <p:spPr>
          <a:xfrm>
            <a:off x="0" y="1496934"/>
            <a:ext cx="2893031" cy="403575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80E7E3-01D4-18E5-B05B-6161142F8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/>
          <a:stretch>
            <a:fillRect/>
          </a:stretch>
        </p:blipFill>
        <p:spPr>
          <a:xfrm>
            <a:off x="3026147" y="1506169"/>
            <a:ext cx="3087202" cy="40362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D27C464-E146-02ED-BFCD-23BDCC765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3"/>
          <a:stretch>
            <a:fillRect/>
          </a:stretch>
        </p:blipFill>
        <p:spPr>
          <a:xfrm>
            <a:off x="6224844" y="1511024"/>
            <a:ext cx="3192667" cy="402651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A512A77-191D-8833-700C-A4DBD4D48FD7}"/>
              </a:ext>
            </a:extLst>
          </p:cNvPr>
          <p:cNvSpPr/>
          <p:nvPr/>
        </p:nvSpPr>
        <p:spPr>
          <a:xfrm>
            <a:off x="1066749" y="-222623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F4057F8-69C7-8FC6-C1BF-C08C3CA4BF86}"/>
              </a:ext>
            </a:extLst>
          </p:cNvPr>
          <p:cNvSpPr/>
          <p:nvPr/>
        </p:nvSpPr>
        <p:spPr>
          <a:xfrm>
            <a:off x="6846241" y="-102234"/>
            <a:ext cx="12266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FDAC5A8-75A8-D553-67EB-877BE53E5D4D}"/>
              </a:ext>
            </a:extLst>
          </p:cNvPr>
          <p:cNvSpPr/>
          <p:nvPr/>
        </p:nvSpPr>
        <p:spPr>
          <a:xfrm>
            <a:off x="10003143" y="-102234"/>
            <a:ext cx="12266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37551A8-E659-EE73-389F-4A3BD43A7E80}"/>
              </a:ext>
            </a:extLst>
          </p:cNvPr>
          <p:cNvSpPr/>
          <p:nvPr/>
        </p:nvSpPr>
        <p:spPr>
          <a:xfrm>
            <a:off x="4133603" y="-102234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B5EEEE9-0AE2-8BF1-D58F-3C1636F4D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46922"/>
          <a:stretch>
            <a:fillRect/>
          </a:stretch>
        </p:blipFill>
        <p:spPr>
          <a:xfrm>
            <a:off x="9529007" y="1506169"/>
            <a:ext cx="2662993" cy="40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D0FE-2766-E6FD-572D-7A7D6CD6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E6E973-4591-7B3B-8D2C-19807702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68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Wskaż, które z przedstawionych zdjęć zostało wykonane przez człowieka.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293511E-9F7B-3F29-C5D6-480D72E2CC09}"/>
              </a:ext>
            </a:extLst>
          </p:cNvPr>
          <p:cNvSpPr/>
          <p:nvPr/>
        </p:nvSpPr>
        <p:spPr>
          <a:xfrm>
            <a:off x="5185334" y="0"/>
            <a:ext cx="18213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39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192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4E821-3FF0-B53A-5E25-E8A7C159E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8E7C42E-9027-8A0B-8BD2-598A6873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809" y="-24321"/>
            <a:ext cx="12323618" cy="69066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648FD44-83CE-AD8F-3860-7CA65714F6EC}"/>
              </a:ext>
            </a:extLst>
          </p:cNvPr>
          <p:cNvSpPr/>
          <p:nvPr/>
        </p:nvSpPr>
        <p:spPr>
          <a:xfrm>
            <a:off x="261928" y="-10594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721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BD537-E0D8-0B37-7314-8BCB0A4C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F5DE524-DECD-501F-4BDE-A48DBA9C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299" y="-859116"/>
            <a:ext cx="12357846" cy="823856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4D0E32F-2111-E089-9B8C-4944D96C3A84}"/>
              </a:ext>
            </a:extLst>
          </p:cNvPr>
          <p:cNvSpPr/>
          <p:nvPr/>
        </p:nvSpPr>
        <p:spPr>
          <a:xfrm>
            <a:off x="262729" y="-105946"/>
            <a:ext cx="10983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666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310474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202</Words>
  <Application>Microsoft Office PowerPoint</Application>
  <PresentationFormat>Panoramiczny</PresentationFormat>
  <Paragraphs>100</Paragraphs>
  <Slides>60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4" baseType="lpstr">
      <vt:lpstr>Aptos</vt:lpstr>
      <vt:lpstr>Aptos Display</vt:lpstr>
      <vt:lpstr>Arial</vt:lpstr>
      <vt:lpstr>Motyw pakietu Office</vt:lpstr>
      <vt:lpstr>Wskaż, który z przedstawionych obrazów został wykonany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które z przedstawionych zdjęć zostało wykonane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które z przedstawionych zdjęć zostało wykonane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ilustracji została wykonana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który z przedstawionych plakatów został wykonany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fotografii została wykonana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fotografii została wykonana przez sztuczną inteligencję.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fotografii została wykonana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fotografii została wykonana przez człowieka.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Wskaż, która z przedstawionych fotografii została wykonana przez sztuczną inteligencję.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Mateusz Cholewiński</dc:creator>
  <cp:lastModifiedBy>Mateusz Cholewiński</cp:lastModifiedBy>
  <cp:revision>1</cp:revision>
  <dcterms:created xsi:type="dcterms:W3CDTF">2026-03-26T11:31:29Z</dcterms:created>
  <dcterms:modified xsi:type="dcterms:W3CDTF">2026-03-27T12:32:01Z</dcterms:modified>
</cp:coreProperties>
</file>